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80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0000"/>
    <a:srgbClr val="76D2B6"/>
    <a:srgbClr val="01689B"/>
    <a:srgbClr val="18407F"/>
    <a:srgbClr val="E17000"/>
    <a:srgbClr val="000000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04"/>
    <p:restoredTop sz="94674"/>
  </p:normalViewPr>
  <p:slideViewPr>
    <p:cSldViewPr snapToGrid="0" snapToObjects="1" showGuides="1">
      <p:cViewPr varScale="1">
        <p:scale>
          <a:sx n="119" d="100"/>
          <a:sy n="119" d="100"/>
        </p:scale>
        <p:origin x="1152" y="1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BC54C-B953-064A-A75C-BA0C85C4BD4E}" type="datetimeFigureOut">
              <a:rPr lang="nl-NL" smtClean="0"/>
              <a:t>01-02-22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48927C-BCF4-754B-B45E-B60BC7F256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4531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48927C-BCF4-754B-B45E-B60BC7F2560D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8692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48927C-BCF4-754B-B45E-B60BC7F2560D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65307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48927C-BCF4-754B-B45E-B60BC7F2560D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9952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afbeelding 5">
            <a:extLst>
              <a:ext uri="{FF2B5EF4-FFF2-40B4-BE49-F238E27FC236}">
                <a16:creationId xmlns:a16="http://schemas.microsoft.com/office/drawing/2014/main" id="{DD8991B6-1845-0E45-8F17-FA1DD9CC607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1700213"/>
            <a:ext cx="12192000" cy="4321175"/>
          </a:xfrm>
          <a:solidFill>
            <a:schemeClr val="bg2"/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noFill/>
              </a:defRPr>
            </a:lvl1pPr>
          </a:lstStyle>
          <a:p>
            <a:pPr lvl="0"/>
            <a:endParaRPr lang="en-GB" noProof="0" dirty="0"/>
          </a:p>
        </p:txBody>
      </p:sp>
      <p:sp>
        <p:nvSpPr>
          <p:cNvPr id="14" name="Titel 1">
            <a:extLst>
              <a:ext uri="{FF2B5EF4-FFF2-40B4-BE49-F238E27FC236}">
                <a16:creationId xmlns:a16="http://schemas.microsoft.com/office/drawing/2014/main" id="{3D144CCD-407F-0C45-8090-0C381B574B5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5689" y="2533782"/>
            <a:ext cx="6300786" cy="895218"/>
          </a:xfrm>
          <a:solidFill>
            <a:srgbClr val="0070C0"/>
          </a:solidFill>
        </p:spPr>
        <p:txBody>
          <a:bodyPr wrap="square" lIns="144000" tIns="72000" rIns="72000" bIns="144000" anchor="b" anchorCtr="0">
            <a:spAutoFit/>
          </a:bodyPr>
          <a:lstStyle>
            <a:lvl1pPr marL="0" indent="0" algn="l">
              <a:lnSpc>
                <a:spcPct val="100000"/>
              </a:lnSpc>
              <a:tabLst/>
              <a:defRPr sz="44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stijl te bewerken   </a:t>
            </a:r>
          </a:p>
        </p:txBody>
      </p:sp>
      <p:sp>
        <p:nvSpPr>
          <p:cNvPr id="15" name="Ondertitel 2">
            <a:extLst>
              <a:ext uri="{FF2B5EF4-FFF2-40B4-BE49-F238E27FC236}">
                <a16:creationId xmlns:a16="http://schemas.microsoft.com/office/drawing/2014/main" id="{BB6A66AC-E334-B24D-8575-051C07EA15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5688" y="4292600"/>
            <a:ext cx="7561262" cy="865188"/>
          </a:xfr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rgbClr val="1700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Klikken om de ondertitelstijl van het model te bewerken</a:t>
            </a:r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70F6993F-99D7-1446-A07D-3713D5A9B0F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57581" y="403008"/>
            <a:ext cx="3230836" cy="1001724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0584CDFA-FA6B-FF43-8DB5-8E0EB6C29C5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457925" y="6110930"/>
            <a:ext cx="2329345" cy="680810"/>
          </a:xfrm>
          <a:prstGeom prst="rect">
            <a:avLst/>
          </a:prstGeom>
        </p:spPr>
      </p:pic>
      <p:sp>
        <p:nvSpPr>
          <p:cNvPr id="8" name="Tijdelijke aanduiding voor datum 3">
            <a:extLst>
              <a:ext uri="{FF2B5EF4-FFF2-40B4-BE49-F238E27FC236}">
                <a16:creationId xmlns:a16="http://schemas.microsoft.com/office/drawing/2014/main" id="{4BE1683B-8DFD-A743-A0D2-CCFCEEC4D3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55688" y="5157788"/>
            <a:ext cx="7561262" cy="863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2400" b="0" i="0" baseline="0">
                <a:solidFill>
                  <a:srgbClr val="17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l-NL"/>
              <a:t>23 november 2020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58008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 1 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40292E-65D0-0644-9CF1-3D05EEDCB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689" y="836614"/>
            <a:ext cx="8820149" cy="8636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8AC13D3-6F7D-DE45-8F9C-F09DF7CA9E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689" y="1700212"/>
            <a:ext cx="8820149" cy="432117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37A1BBF-E321-1C4A-A696-079647603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F5E256D-6A95-E546-A90B-0378F6503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0E74F7B-0A72-F24E-A783-9DA029DA2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B436-E1E6-9A4F-9770-556D9C186C90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8D1BC882-034D-754E-ADE6-90AEDB04B6A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481929" y="79512"/>
            <a:ext cx="2329070" cy="724864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5BF1538C-1A66-3E40-B7A6-8168DE69B48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471993" y="6397181"/>
            <a:ext cx="1678679" cy="490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681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kolomm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A96D8E4-9960-724D-830C-3D9B8164CC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55687" y="1700213"/>
            <a:ext cx="10080625" cy="4321176"/>
          </a:xfrm>
        </p:spPr>
        <p:txBody>
          <a:bodyPr wrap="square" numCol="2" spcCol="360000"/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9EB8A04-04AA-0344-89C0-2728D0E37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D62EC47-1C6D-6A42-9A8D-2D5A19B4F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15018D7-AC08-C54D-8A37-9AC993382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B436-E1E6-9A4F-9770-556D9C186C90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11" name="Titel 1">
            <a:extLst>
              <a:ext uri="{FF2B5EF4-FFF2-40B4-BE49-F238E27FC236}">
                <a16:creationId xmlns:a16="http://schemas.microsoft.com/office/drawing/2014/main" id="{6B7A29CD-143B-1141-BCAF-5E567D1A2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689" y="836614"/>
            <a:ext cx="8820150" cy="8636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Klik om stijl te bewerken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5A52F179-0D0D-0D43-ABA6-FDDB4155E2E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481929" y="79512"/>
            <a:ext cx="2329070" cy="724864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B1914FC3-C501-E840-AF19-5690FC45D14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471993" y="6397181"/>
            <a:ext cx="1678679" cy="490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569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htergrond kleur met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afbeelding 5">
            <a:extLst>
              <a:ext uri="{FF2B5EF4-FFF2-40B4-BE49-F238E27FC236}">
                <a16:creationId xmlns:a16="http://schemas.microsoft.com/office/drawing/2014/main" id="{DE03ED25-2065-9943-AB4A-FA7571C123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836613"/>
            <a:ext cx="12192000" cy="5616575"/>
          </a:xfrm>
          <a:solidFill>
            <a:schemeClr val="tx1"/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noFill/>
              </a:defRPr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  <a:endParaRPr lang="en-GB" noProof="0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7E34790-1942-3440-A977-B32ABDCDC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4894" y="1700213"/>
            <a:ext cx="7561262" cy="3457575"/>
          </a:xfrm>
        </p:spPr>
        <p:txBody>
          <a:bodyPr anchor="t" anchorCtr="0"/>
          <a:lstStyle>
            <a:lvl1pPr>
              <a:defRPr sz="40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B3A8A84-BF9E-E947-B892-AA977CA09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B60CC65-6D52-B846-B9CB-CE3CFD36E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31CF44B-A634-3F4C-95CF-6BB7B5DBA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B436-E1E6-9A4F-9770-556D9C186C90}" type="slidenum">
              <a:rPr lang="nl-NL" smtClean="0"/>
              <a:t>‹nr.›</a:t>
            </a:fld>
            <a:endParaRPr lang="nl-NL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E3D200A5-9EEC-CB43-9B0B-91AE6BD0F1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481929" y="79512"/>
            <a:ext cx="2329070" cy="724864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3E2C1007-34DD-AE40-ABCD-A89CD8219C9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471993" y="6397181"/>
            <a:ext cx="1678679" cy="490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113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eld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178E9A-64EC-4246-935A-872BB7917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689" y="836614"/>
            <a:ext cx="4770000" cy="863600"/>
          </a:xfrm>
        </p:spPr>
        <p:txBody>
          <a:bodyPr tIns="54000"/>
          <a:lstStyle>
            <a:lvl1pPr>
              <a:lnSpc>
                <a:spcPts val="2400"/>
              </a:lnSpc>
              <a:defRPr sz="2400" baseline="0"/>
            </a:lvl1pPr>
          </a:lstStyle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A96D8E4-9960-724D-830C-3D9B8164CC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55688" y="1700213"/>
            <a:ext cx="4770000" cy="4321176"/>
          </a:xfrm>
        </p:spPr>
        <p:txBody>
          <a:bodyPr/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9EB8A04-04AA-0344-89C0-2728D0E37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D62EC47-1C6D-6A42-9A8D-2D5A19B4F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15018D7-AC08-C54D-8A37-9AC993382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B436-E1E6-9A4F-9770-556D9C186C90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9" name="Tijdelijke aanduiding voor afbeelding 5">
            <a:extLst>
              <a:ext uri="{FF2B5EF4-FFF2-40B4-BE49-F238E27FC236}">
                <a16:creationId xmlns:a16="http://schemas.microsoft.com/office/drawing/2014/main" id="{913A4BED-BD3E-E44D-8C51-C7B6AEADD35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836613"/>
            <a:ext cx="6096000" cy="5616575"/>
          </a:xfrm>
          <a:solidFill>
            <a:schemeClr val="bg2"/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noFill/>
              </a:defRPr>
            </a:lvl1pPr>
          </a:lstStyle>
          <a:p>
            <a:pPr lvl="0"/>
            <a:endParaRPr lang="en-GB" noProof="0" dirty="0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AEAF061D-8E3E-1646-8849-389DC12435A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481929" y="79512"/>
            <a:ext cx="2329070" cy="724864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0AA0A03C-51B4-2D4D-A2C1-A723A696F16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471993" y="6397181"/>
            <a:ext cx="1678679" cy="490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606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eld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A6C15FD-9CCB-984C-9858-5C99A29E82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8461" y="1700213"/>
            <a:ext cx="4770000" cy="4321175"/>
          </a:xfrm>
        </p:spPr>
        <p:txBody>
          <a:bodyPr/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9EB8A04-04AA-0344-89C0-2728D0E37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D62EC47-1C6D-6A42-9A8D-2D5A19B4F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15018D7-AC08-C54D-8A37-9AC993382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pPr algn="r"/>
            <a:fld id="{D673B436-E1E6-9A4F-9770-556D9C186C90}" type="slidenum">
              <a:rPr lang="nl-NL" smtClean="0"/>
              <a:pPr algn="r"/>
              <a:t>‹nr.›</a:t>
            </a:fld>
            <a:endParaRPr lang="nl-NL" dirty="0"/>
          </a:p>
        </p:txBody>
      </p:sp>
      <p:sp>
        <p:nvSpPr>
          <p:cNvPr id="9" name="Tijdelijke aanduiding voor afbeelding 5">
            <a:extLst>
              <a:ext uri="{FF2B5EF4-FFF2-40B4-BE49-F238E27FC236}">
                <a16:creationId xmlns:a16="http://schemas.microsoft.com/office/drawing/2014/main" id="{EC4FE26F-36D6-3645-BB9D-890D2452D3B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836613"/>
            <a:ext cx="6096000" cy="5616575"/>
          </a:xfrm>
          <a:solidFill>
            <a:schemeClr val="bg2"/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noFill/>
              </a:defRPr>
            </a:lvl1pPr>
          </a:lstStyle>
          <a:p>
            <a:pPr lvl="0"/>
            <a:endParaRPr lang="en-GB" noProof="0" dirty="0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2C6D2577-595F-AE48-BE20-99111B1F7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6313" y="836614"/>
            <a:ext cx="4770000" cy="863600"/>
          </a:xfrm>
        </p:spPr>
        <p:txBody>
          <a:bodyPr tIns="54000"/>
          <a:lstStyle>
            <a:lvl1pPr>
              <a:lnSpc>
                <a:spcPts val="2400"/>
              </a:lnSpc>
              <a:defRPr sz="2400" baseline="0"/>
            </a:lvl1pPr>
          </a:lstStyle>
          <a:p>
            <a:r>
              <a:rPr lang="nl-NL" dirty="0"/>
              <a:t>Klik om stijl te bewerken</a:t>
            </a: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F818232E-D158-9B44-B01A-A2CFAD3CC30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481929" y="79512"/>
            <a:ext cx="2329070" cy="724864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7CC49AC8-DEF5-864B-8296-C533912831A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471993" y="6397181"/>
            <a:ext cx="1678679" cy="490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633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htergrond foto met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020DDFAF-9633-D347-B98F-0BBE9F5A7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F83187F1-EB3F-3340-993B-1C254AC34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A20AC61-16B3-6E4A-B5E9-84FA6309D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pPr algn="r"/>
            <a:fld id="{D673B436-E1E6-9A4F-9770-556D9C186C90}" type="slidenum">
              <a:rPr lang="nl-NL" smtClean="0"/>
              <a:pPr algn="r"/>
              <a:t>‹nr.›</a:t>
            </a:fld>
            <a:endParaRPr lang="nl-NL" dirty="0"/>
          </a:p>
        </p:txBody>
      </p:sp>
      <p:sp>
        <p:nvSpPr>
          <p:cNvPr id="8" name="Tijdelijke aanduiding voor afbeelding 5">
            <a:extLst>
              <a:ext uri="{FF2B5EF4-FFF2-40B4-BE49-F238E27FC236}">
                <a16:creationId xmlns:a16="http://schemas.microsoft.com/office/drawing/2014/main" id="{AB0413BA-2F6E-D649-B110-6F83D9B6BB3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836613"/>
            <a:ext cx="12192000" cy="5616575"/>
          </a:xfrm>
          <a:solidFill>
            <a:schemeClr val="bg2"/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noFill/>
              </a:defRPr>
            </a:lvl1pPr>
          </a:lstStyle>
          <a:p>
            <a:pPr lvl="0"/>
            <a:endParaRPr lang="en-GB" noProof="0" dirty="0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48887135-8206-9D44-AC69-FD00004FB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4894" y="1700213"/>
            <a:ext cx="7561262" cy="3457575"/>
          </a:xfrm>
        </p:spPr>
        <p:txBody>
          <a:bodyPr anchor="t" anchorCtr="0"/>
          <a:lstStyle>
            <a:lvl1pPr>
              <a:defRPr sz="40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stijl te bewerken</a:t>
            </a: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25437FDB-7926-DC4D-BA8F-4F4236E0B64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481929" y="79512"/>
            <a:ext cx="2329070" cy="724864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F07264C7-59C4-2A4C-935C-F0C03029BAE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471993" y="6397181"/>
            <a:ext cx="1678679" cy="490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39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htergrond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1EC4DC5-37EF-994A-9DFD-3DF3D4CE0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  <a:endParaRPr lang="nl-NL" dirty="0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A77BEC87-3B9E-AB41-A21F-BF21A4880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ABE223C-2B35-8748-AEF0-494C00C19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 algn="r"/>
            <a:fld id="{D673B436-E1E6-9A4F-9770-556D9C186C90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0C954E2F-6A12-7F47-A642-CD24BC9BAB9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836613"/>
            <a:ext cx="12192000" cy="5616575"/>
          </a:xfrm>
          <a:solidFill>
            <a:schemeClr val="bg2"/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noFill/>
              </a:defRPr>
            </a:lvl1pPr>
          </a:lstStyle>
          <a:p>
            <a:pPr lvl="0"/>
            <a:endParaRPr lang="en-GB" noProof="0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C1318285-1A75-E84B-A887-23CE001D2C0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481929" y="79512"/>
            <a:ext cx="2329070" cy="724864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D5AC3453-2677-0946-9B43-767C383ED8A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471993" y="6397181"/>
            <a:ext cx="1678679" cy="490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896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AD3AB70-FA92-4340-864F-4A92EB3DE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689" y="836614"/>
            <a:ext cx="8820150" cy="863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F86AAD1-72A4-3243-9466-6B69FDF83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5689" y="1700213"/>
            <a:ext cx="8820150" cy="4752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15D1BA-3619-784F-B908-D17097617F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64800" y="6453188"/>
            <a:ext cx="2250000" cy="40481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="0" i="0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l-NL"/>
              <a:t>23 november 2020</a:t>
            </a:r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F011314-B31A-E04C-8933-7D29E1BAEC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16163" y="6453188"/>
            <a:ext cx="3779837" cy="40481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 i="0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l"/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52C19C1-7EB9-3642-A46A-4A55EF0C0C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5688" y="6453188"/>
            <a:ext cx="624025" cy="40481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="0" i="0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673B436-E1E6-9A4F-9770-556D9C186C90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10346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62" r:id="rId3"/>
    <p:sldLayoutId id="2147483651" r:id="rId4"/>
    <p:sldLayoutId id="2147483652" r:id="rId5"/>
    <p:sldLayoutId id="2147483660" r:id="rId6"/>
    <p:sldLayoutId id="2147483654" r:id="rId7"/>
    <p:sldLayoutId id="2147483655" r:id="rId8"/>
  </p:sldLayoutIdLst>
  <p:hf sldNum="0" hdr="0" ftr="0"/>
  <p:txStyles>
    <p:titleStyle>
      <a:lvl1pPr algn="l" defTabSz="914400" rtl="0" eaLnBrk="1" latinLnBrk="0" hangingPunct="1">
        <a:lnSpc>
          <a:spcPts val="3000"/>
        </a:lnSpc>
        <a:spcBef>
          <a:spcPct val="0"/>
        </a:spcBef>
        <a:buNone/>
        <a:defRPr sz="3000" b="1" i="0" kern="1200" baseline="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69875" indent="-269875" algn="l" defTabSz="914400" rtl="0" eaLnBrk="1" latinLnBrk="0" hangingPunct="1">
        <a:lnSpc>
          <a:spcPct val="90000"/>
        </a:lnSpc>
        <a:spcBef>
          <a:spcPts val="900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2400" b="0" i="0" kern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450000" indent="-180000" algn="l" defTabSz="914400" rtl="0" eaLnBrk="1" latinLnBrk="0" hangingPunct="1">
        <a:lnSpc>
          <a:spcPct val="90000"/>
        </a:lnSpc>
        <a:spcBef>
          <a:spcPts val="900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2000" b="0" i="0" kern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630000" indent="-180000" algn="l" defTabSz="914400" rtl="0" eaLnBrk="1" latinLnBrk="0" hangingPunct="1">
        <a:lnSpc>
          <a:spcPct val="90000"/>
        </a:lnSpc>
        <a:spcBef>
          <a:spcPts val="900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1800" b="0" i="0" kern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810000" indent="-179388" algn="l" defTabSz="914400" rtl="0" eaLnBrk="1" latinLnBrk="0" hangingPunct="1">
        <a:lnSpc>
          <a:spcPct val="90000"/>
        </a:lnSpc>
        <a:spcBef>
          <a:spcPts val="900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1600" b="0" i="0" kern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990000" indent="-179388" algn="l" defTabSz="914400" rtl="0" eaLnBrk="1" latinLnBrk="0" hangingPunct="1">
        <a:lnSpc>
          <a:spcPct val="90000"/>
        </a:lnSpc>
        <a:spcBef>
          <a:spcPts val="900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1400" b="0" i="0" kern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20" userDrawn="1">
          <p15:clr>
            <a:srgbClr val="F26B43"/>
          </p15:clr>
        </p15:guide>
        <p15:guide id="3" pos="665" userDrawn="1">
          <p15:clr>
            <a:srgbClr val="F26B43"/>
          </p15:clr>
        </p15:guide>
        <p15:guide id="4" pos="7015" userDrawn="1">
          <p15:clr>
            <a:srgbClr val="F26B43"/>
          </p15:clr>
        </p15:guide>
        <p15:guide id="5" orient="horz" pos="2160" userDrawn="1">
          <p15:clr>
            <a:srgbClr val="F26B43"/>
          </p15:clr>
        </p15:guide>
        <p15:guide id="6" orient="horz" pos="1593" userDrawn="1">
          <p15:clr>
            <a:srgbClr val="F26B43"/>
          </p15:clr>
        </p15:guide>
        <p15:guide id="7" pos="5428" userDrawn="1">
          <p15:clr>
            <a:srgbClr val="F26B43"/>
          </p15:clr>
        </p15:guide>
        <p15:guide id="8" pos="2252" userDrawn="1">
          <p15:clr>
            <a:srgbClr val="F26B43"/>
          </p15:clr>
        </p15:guide>
        <p15:guide id="9" pos="3046" userDrawn="1">
          <p15:clr>
            <a:srgbClr val="F26B43"/>
          </p15:clr>
        </p15:guide>
        <p15:guide id="10" pos="4634" userDrawn="1">
          <p15:clr>
            <a:srgbClr val="F26B43"/>
          </p15:clr>
        </p15:guide>
        <p15:guide id="11" pos="6221" userDrawn="1">
          <p15:clr>
            <a:srgbClr val="F26B43"/>
          </p15:clr>
        </p15:guide>
        <p15:guide id="12" pos="1459" userDrawn="1">
          <p15:clr>
            <a:srgbClr val="F26B43"/>
          </p15:clr>
        </p15:guide>
        <p15:guide id="14" pos="3840" userDrawn="1">
          <p15:clr>
            <a:srgbClr val="F26B43"/>
          </p15:clr>
        </p15:guide>
        <p15:guide id="15" orient="horz" pos="1071" userDrawn="1">
          <p15:clr>
            <a:srgbClr val="F26B43"/>
          </p15:clr>
        </p15:guide>
        <p15:guide id="17" orient="horz" pos="3249" userDrawn="1">
          <p15:clr>
            <a:srgbClr val="F26B43"/>
          </p15:clr>
        </p15:guide>
        <p15:guide id="18" orient="horz" pos="3793" userDrawn="1">
          <p15:clr>
            <a:srgbClr val="F26B43"/>
          </p15:clr>
        </p15:guide>
        <p15:guide id="19" orient="horz" pos="527" userDrawn="1">
          <p15:clr>
            <a:srgbClr val="F26B43"/>
          </p15:clr>
        </p15:guide>
        <p15:guide id="20" orient="horz" userDrawn="1">
          <p15:clr>
            <a:srgbClr val="F26B43"/>
          </p15:clr>
        </p15:guide>
        <p15:guide id="21" orient="horz" pos="2704" userDrawn="1">
          <p15:clr>
            <a:srgbClr val="F26B43"/>
          </p15:clr>
        </p15:guide>
        <p15:guide id="22" userDrawn="1">
          <p15:clr>
            <a:srgbClr val="F26B43"/>
          </p15:clr>
        </p15:guide>
        <p15:guide id="23" pos="347" userDrawn="1">
          <p15:clr>
            <a:srgbClr val="F26B43"/>
          </p15:clr>
        </p15:guide>
        <p15:guide id="24" orient="horz" pos="4065" userDrawn="1">
          <p15:clr>
            <a:srgbClr val="F26B43"/>
          </p15:clr>
        </p15:guide>
        <p15:guide id="25" orient="horz" pos="79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Tijdelijke aanduiding voor afbeelding 6">
            <a:extLst>
              <a:ext uri="{FF2B5EF4-FFF2-40B4-BE49-F238E27FC236}">
                <a16:creationId xmlns:a16="http://schemas.microsoft.com/office/drawing/2014/main" id="{685CCDFB-EF35-AF4E-9722-D95CC00D0946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/>
          <a:srcRect t="13537" b="33299"/>
          <a:stretch/>
        </p:blipFill>
        <p:spPr>
          <a:xfrm>
            <a:off x="1" y="1700213"/>
            <a:ext cx="12192000" cy="4321175"/>
          </a:xfrm>
        </p:spPr>
      </p:pic>
      <p:sp>
        <p:nvSpPr>
          <p:cNvPr id="3" name="Titel 2">
            <a:extLst>
              <a:ext uri="{FF2B5EF4-FFF2-40B4-BE49-F238E27FC236}">
                <a16:creationId xmlns:a16="http://schemas.microsoft.com/office/drawing/2014/main" id="{D1D36C44-4932-CB47-8D4A-7E170DC763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5689" y="2656893"/>
            <a:ext cx="5189247" cy="772107"/>
          </a:xfrm>
          <a:solidFill>
            <a:schemeClr val="tx1"/>
          </a:solidFill>
        </p:spPr>
        <p:txBody>
          <a:bodyPr/>
          <a:lstStyle/>
          <a:p>
            <a:r>
              <a:rPr lang="nl-NL" sz="3600" dirty="0"/>
              <a:t>Titel van deze presentatie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A93527A-E883-6F46-ADD3-EF880C0EA2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54894" y="6021389"/>
            <a:ext cx="7561262" cy="836612"/>
          </a:xfrm>
        </p:spPr>
        <p:txBody>
          <a:bodyPr/>
          <a:lstStyle/>
          <a:p>
            <a:r>
              <a:rPr lang="nl-NL" sz="1800"/>
              <a:t>23 november 2020</a:t>
            </a: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3264560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6ADCB0-00C3-1F4E-8112-7F1D39AE3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CDFE24B-6B4E-164E-A14F-91E7595E0A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E7B5F9C-1738-0E41-93E7-53F614FA2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</a:p>
        </p:txBody>
      </p:sp>
    </p:spTree>
    <p:extLst>
      <p:ext uri="{BB962C8B-B14F-4D97-AF65-F5344CB8AC3E}">
        <p14:creationId xmlns:p14="http://schemas.microsoft.com/office/powerpoint/2010/main" val="2071293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inhoud 7">
            <a:extLst>
              <a:ext uri="{FF2B5EF4-FFF2-40B4-BE49-F238E27FC236}">
                <a16:creationId xmlns:a16="http://schemas.microsoft.com/office/drawing/2014/main" id="{E5FA7E0F-1801-4E43-BC6F-5C407A6144F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4191EAA-C5F4-B644-AC5D-AB84BE26B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  <a:endParaRPr lang="nl-NL" dirty="0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1F33AE7A-4E34-7944-9145-D98742231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04279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afbeelding 7">
            <a:extLst>
              <a:ext uri="{FF2B5EF4-FFF2-40B4-BE49-F238E27FC236}">
                <a16:creationId xmlns:a16="http://schemas.microsoft.com/office/drawing/2014/main" id="{1CC8291D-BA26-F34A-AEC5-BFD09FE1002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A0D098A2-C87D-F342-9B13-5F53A6443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80059FA-1E62-F443-95EC-AEEEB87C4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</a:p>
        </p:txBody>
      </p:sp>
    </p:spTree>
    <p:extLst>
      <p:ext uri="{BB962C8B-B14F-4D97-AF65-F5344CB8AC3E}">
        <p14:creationId xmlns:p14="http://schemas.microsoft.com/office/powerpoint/2010/main" val="3846877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522104-1084-DB4C-9B8C-546FB7140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9233ABC-6055-C84C-8D81-A3123482C06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6B3E28F-572D-2048-8B10-C19BE35B2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  <a:endParaRPr lang="nl-NL" dirty="0"/>
          </a:p>
        </p:txBody>
      </p:sp>
      <p:sp>
        <p:nvSpPr>
          <p:cNvPr id="7" name="Tijdelijke aanduiding voor afbeelding 6">
            <a:extLst>
              <a:ext uri="{FF2B5EF4-FFF2-40B4-BE49-F238E27FC236}">
                <a16:creationId xmlns:a16="http://schemas.microsoft.com/office/drawing/2014/main" id="{9F23D8FF-423B-0D4F-9885-447FB2D925F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3851500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37843577-F792-B141-AF60-0AC0134972A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CFDFD4C-82AF-F34E-BFE7-C42F105EB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  <a:endParaRPr lang="nl-NL" dirty="0"/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D39FBDDC-0767-B041-AA52-64259CD46BB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EDAF76E8-CA41-9045-88B1-46AD83F56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8839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17B74ABC-6A78-8E41-8D7B-75ADBC8DA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  <a:endParaRPr lang="nl-NL" dirty="0"/>
          </a:p>
        </p:txBody>
      </p:sp>
      <p:sp>
        <p:nvSpPr>
          <p:cNvPr id="5" name="Tijdelijke aanduiding voor afbeelding 4">
            <a:extLst>
              <a:ext uri="{FF2B5EF4-FFF2-40B4-BE49-F238E27FC236}">
                <a16:creationId xmlns:a16="http://schemas.microsoft.com/office/drawing/2014/main" id="{FA63F1C7-C028-8B4F-BF10-DFCC060C678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17AEFDFA-F58D-A341-8D36-873976A35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3956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C1FD6EB-6C3C-3B41-8F24-421CC8425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  <a:endParaRPr lang="nl-NL" dirty="0"/>
          </a:p>
        </p:txBody>
      </p:sp>
      <p:sp>
        <p:nvSpPr>
          <p:cNvPr id="5" name="Tijdelijke aanduiding voor afbeelding 4">
            <a:extLst>
              <a:ext uri="{FF2B5EF4-FFF2-40B4-BE49-F238E27FC236}">
                <a16:creationId xmlns:a16="http://schemas.microsoft.com/office/drawing/2014/main" id="{AC687843-D51E-8E4E-B27F-AD6A72FDB0F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385382235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65">
      <a:dk1>
        <a:srgbClr val="4599D3"/>
      </a:dk1>
      <a:lt1>
        <a:srgbClr val="FFFFFF"/>
      </a:lt1>
      <a:dk2>
        <a:srgbClr val="445369"/>
      </a:dk2>
      <a:lt2>
        <a:srgbClr val="E7E6E6"/>
      </a:lt2>
      <a:accent1>
        <a:srgbClr val="F06800"/>
      </a:accent1>
      <a:accent2>
        <a:srgbClr val="007B9B"/>
      </a:accent2>
      <a:accent3>
        <a:srgbClr val="A1CCE9"/>
      </a:accent3>
      <a:accent4>
        <a:srgbClr val="FFB611"/>
      </a:accent4>
      <a:accent5>
        <a:srgbClr val="A1C516"/>
      </a:accent5>
      <a:accent6>
        <a:srgbClr val="DA70A9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11712</TotalTime>
  <Words>31</Words>
  <Application>Microsoft Macintosh PowerPoint</Application>
  <PresentationFormat>Breedbeeld</PresentationFormat>
  <Paragraphs>12</Paragraphs>
  <Slides>8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Calibri</vt:lpstr>
      <vt:lpstr>Kantoorthema</vt:lpstr>
      <vt:lpstr>Titel van deze 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Microsoft Office User</dc:creator>
  <cp:lastModifiedBy>Microsoft Office User</cp:lastModifiedBy>
  <cp:revision>122</cp:revision>
  <dcterms:created xsi:type="dcterms:W3CDTF">2020-11-23T11:18:37Z</dcterms:created>
  <dcterms:modified xsi:type="dcterms:W3CDTF">2022-02-01T11:46:44Z</dcterms:modified>
</cp:coreProperties>
</file>