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4382413" cy="13716000"/>
  <p:notesSz cx="6858000" cy="9144000"/>
  <p:defaultTextStyle>
    <a:defPPr>
      <a:defRPr lang="nl-NL"/>
    </a:defPPr>
    <a:lvl1pPr marL="0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35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0000"/>
    <a:srgbClr val="76D2B6"/>
    <a:srgbClr val="01689B"/>
    <a:srgbClr val="18407F"/>
    <a:srgbClr val="E17000"/>
    <a:srgbClr val="000000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4"/>
    <p:restoredTop sz="94675"/>
  </p:normalViewPr>
  <p:slideViewPr>
    <p:cSldViewPr snapToGrid="0" snapToObjects="1" showGuides="1">
      <p:cViewPr>
        <p:scale>
          <a:sx n="57" d="100"/>
          <a:sy n="57" d="100"/>
        </p:scale>
        <p:origin x="648" y="648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BC54C-B953-064A-A75C-BA0C85C4BD4E}" type="datetimeFigureOut">
              <a:rPr lang="nl-NL" smtClean="0"/>
              <a:t>21-01-22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8927C-BCF4-754B-B45E-B60BC7F25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4531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1pPr>
    <a:lvl2pPr marL="89598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2pPr>
    <a:lvl3pPr marL="1791961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3pPr>
    <a:lvl4pPr marL="268794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4pPr>
    <a:lvl5pPr marL="3583924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5pPr>
    <a:lvl6pPr marL="4479905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6pPr>
    <a:lvl7pPr marL="5375886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7pPr>
    <a:lvl8pPr marL="6271867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8pPr>
    <a:lvl9pPr marL="7167849" algn="l" defTabSz="1791961" rtl="0" eaLnBrk="1" latinLnBrk="0" hangingPunct="1">
      <a:defRPr sz="235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F48927C-BCF4-754B-B45E-B60BC7F2560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8692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cherm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DD8991B6-1845-0E45-8F17-FA1DD9CC60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" y="3438938"/>
            <a:ext cx="24382413" cy="8388627"/>
          </a:xfrm>
          <a:solidFill>
            <a:schemeClr val="bg2"/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noFill/>
              </a:defRPr>
            </a:lvl1pPr>
          </a:lstStyle>
          <a:p>
            <a:pPr lvl="0"/>
            <a:endParaRPr lang="en-GB" noProof="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04A8BC48-BF21-9C4C-BCE6-CF429EF6D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579092" y="761483"/>
            <a:ext cx="6857378" cy="212613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6CB3C67C-60B3-7F49-9AEE-280DAE6C6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656156" y="12100328"/>
            <a:ext cx="4763208" cy="139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0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AD3AB70-FA92-4340-864F-4A92EB3D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1243" y="1673228"/>
            <a:ext cx="17639151" cy="172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86AAD1-72A4-3243-9466-6B69FDF83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11243" y="3400426"/>
            <a:ext cx="17639151" cy="95059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71034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/>
  <p:txStyles>
    <p:titleStyle>
      <a:lvl1pPr algn="l" defTabSz="1801553" rtl="0" eaLnBrk="1" latinLnBrk="0" hangingPunct="1">
        <a:lnSpc>
          <a:spcPts val="5910"/>
        </a:lnSpc>
        <a:spcBef>
          <a:spcPct val="0"/>
        </a:spcBef>
        <a:buNone/>
        <a:defRPr sz="5910" b="1" i="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531709" indent="-531709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472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886591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93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241227" indent="-354637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547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595863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3152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1950500" indent="-353430" algn="l" defTabSz="1801553" rtl="0" eaLnBrk="1" latinLnBrk="0" hangingPunct="1">
        <a:lnSpc>
          <a:spcPct val="90000"/>
        </a:lnSpc>
        <a:spcBef>
          <a:spcPts val="1773"/>
        </a:spcBef>
        <a:buClr>
          <a:schemeClr val="tx1"/>
        </a:buClr>
        <a:buSzPct val="90000"/>
        <a:buFont typeface="Arial" panose="020B0604020202020204" pitchFamily="34" charset="0"/>
        <a:buChar char="•"/>
        <a:tabLst/>
        <a:defRPr sz="2759" b="0" i="0" kern="1200">
          <a:solidFill>
            <a:srgbClr val="000000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4954269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855047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755822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656600" indent="-450387" algn="l" defTabSz="1801553" rtl="0" eaLnBrk="1" latinLnBrk="0" hangingPunct="1">
        <a:lnSpc>
          <a:spcPct val="90000"/>
        </a:lnSpc>
        <a:spcBef>
          <a:spcPts val="985"/>
        </a:spcBef>
        <a:buFont typeface="Arial" panose="020B0604020202020204" pitchFamily="34" charset="0"/>
        <a:buChar char="•"/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1pPr>
      <a:lvl2pPr marL="90077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2pPr>
      <a:lvl3pPr marL="1801553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3pPr>
      <a:lvl4pPr marL="2702329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4pPr>
      <a:lvl5pPr marL="3603106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5pPr>
      <a:lvl6pPr marL="450388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6pPr>
      <a:lvl7pPr marL="5404658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7pPr>
      <a:lvl8pPr marL="6305434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8pPr>
      <a:lvl9pPr marL="7206211" algn="l" defTabSz="1801553" rtl="0" eaLnBrk="1" latinLnBrk="0" hangingPunct="1">
        <a:defRPr sz="35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640" userDrawn="1">
          <p15:clr>
            <a:srgbClr val="F26B43"/>
          </p15:clr>
        </p15:guide>
        <p15:guide id="5" orient="horz" pos="3435" userDrawn="1">
          <p15:clr>
            <a:srgbClr val="F26B43"/>
          </p15:clr>
        </p15:guide>
        <p15:guide id="11" pos="10719" userDrawn="1">
          <p15:clr>
            <a:srgbClr val="F26B43"/>
          </p15:clr>
        </p15:guide>
        <p15:guide id="14" pos="898" userDrawn="1">
          <p15:clr>
            <a:srgbClr val="F26B43"/>
          </p15:clr>
        </p15:guide>
        <p15:guide id="19" orient="horz" pos="2165" userDrawn="1">
          <p15:clr>
            <a:srgbClr val="F26B43"/>
          </p15:clr>
        </p15:guide>
        <p15:guide id="20" orient="horz" userDrawn="1">
          <p15:clr>
            <a:srgbClr val="F26B43"/>
          </p15:clr>
        </p15:guide>
        <p15:guide id="21" orient="horz" pos="5794" userDrawn="1">
          <p15:clr>
            <a:srgbClr val="F26B43"/>
          </p15:clr>
        </p15:guide>
        <p15:guide id="24" orient="horz" pos="7450" userDrawn="1">
          <p15:clr>
            <a:srgbClr val="F26B43"/>
          </p15:clr>
        </p15:guide>
        <p15:guide id="25" orient="horz" pos="55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Tijdelijke aanduiding voor afbeelding 11">
            <a:extLst>
              <a:ext uri="{FF2B5EF4-FFF2-40B4-BE49-F238E27FC236}">
                <a16:creationId xmlns:a16="http://schemas.microsoft.com/office/drawing/2014/main" id="{BDC1BAB1-21A5-2442-A31E-9C56F99FFB3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/>
          <a:srcRect l="958" t="31852" r="964" b="17575"/>
          <a:stretch/>
        </p:blipFill>
        <p:spPr>
          <a:xfrm>
            <a:off x="0" y="3438525"/>
            <a:ext cx="24382413" cy="8388350"/>
          </a:xfrm>
        </p:spPr>
      </p:pic>
      <p:sp>
        <p:nvSpPr>
          <p:cNvPr id="7" name="Titel 1">
            <a:extLst>
              <a:ext uri="{FF2B5EF4-FFF2-40B4-BE49-F238E27FC236}">
                <a16:creationId xmlns:a16="http://schemas.microsoft.com/office/drawing/2014/main" id="{B4756FFE-7791-AB43-92DB-DFBD1D95F6E2}"/>
              </a:ext>
            </a:extLst>
          </p:cNvPr>
          <p:cNvSpPr txBox="1">
            <a:spLocks/>
          </p:cNvSpPr>
          <p:nvPr/>
        </p:nvSpPr>
        <p:spPr>
          <a:xfrm>
            <a:off x="1425575" y="5453063"/>
            <a:ext cx="7599977" cy="3368482"/>
          </a:xfrm>
          <a:prstGeom prst="rect">
            <a:avLst/>
          </a:prstGeom>
          <a:solidFill>
            <a:schemeClr val="tx1"/>
          </a:solidFill>
        </p:spPr>
        <p:txBody>
          <a:bodyPr wrap="square" lIns="251999" tIns="360000" rIns="180000" bIns="18000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>
              <a:lnSpc>
                <a:spcPts val="10800"/>
              </a:lnSpc>
            </a:pPr>
            <a:r>
              <a:rPr lang="nl-NL" sz="11800" dirty="0"/>
              <a:t>Titel over </a:t>
            </a:r>
            <a:br>
              <a:rPr lang="nl-NL" sz="11800" dirty="0"/>
            </a:br>
            <a:r>
              <a:rPr lang="nl-NL" sz="11800" dirty="0"/>
              <a:t>twee regels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59156AB-7CE6-F84E-9294-FD535F20673F}"/>
              </a:ext>
            </a:extLst>
          </p:cNvPr>
          <p:cNvSpPr txBox="1">
            <a:spLocks/>
          </p:cNvSpPr>
          <p:nvPr/>
        </p:nvSpPr>
        <p:spPr>
          <a:xfrm>
            <a:off x="1425575" y="9197975"/>
            <a:ext cx="5821045" cy="800219"/>
          </a:xfrm>
          <a:prstGeom prst="rect">
            <a:avLst/>
          </a:prstGeom>
          <a:solidFill>
            <a:schemeClr val="bg1"/>
          </a:solidFill>
        </p:spPr>
        <p:txBody>
          <a:bodyPr wrap="square" lIns="251999" tIns="0" rIns="72000" bIns="0" anchor="b" anchorCtr="0">
            <a:spAutoFit/>
          </a:bodyPr>
          <a:lstStyle>
            <a:lvl1pPr marL="0" indent="0" algn="l" defTabSz="1063173" rtl="0" eaLnBrk="1" latinLnBrk="0" hangingPunct="1">
              <a:lnSpc>
                <a:spcPct val="100000"/>
              </a:lnSpc>
              <a:spcBef>
                <a:spcPct val="0"/>
              </a:spcBef>
              <a:buNone/>
              <a:tabLst/>
              <a:defRPr sz="5116" b="1" i="0" kern="1200" baseline="0">
                <a:solidFill>
                  <a:schemeClr val="bg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nl-NL" sz="5200" dirty="0">
                <a:solidFill>
                  <a:schemeClr val="tx1"/>
                </a:solidFill>
              </a:rPr>
              <a:t>Extra regel met info</a:t>
            </a:r>
          </a:p>
        </p:txBody>
      </p:sp>
    </p:spTree>
    <p:extLst>
      <p:ext uri="{BB962C8B-B14F-4D97-AF65-F5344CB8AC3E}">
        <p14:creationId xmlns:p14="http://schemas.microsoft.com/office/powerpoint/2010/main" val="3264560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antoorthema">
  <a:themeElements>
    <a:clrScheme name="Aangepast 65">
      <a:dk1>
        <a:srgbClr val="4599D3"/>
      </a:dk1>
      <a:lt1>
        <a:srgbClr val="FFFFFF"/>
      </a:lt1>
      <a:dk2>
        <a:srgbClr val="445369"/>
      </a:dk2>
      <a:lt2>
        <a:srgbClr val="E7E6E6"/>
      </a:lt2>
      <a:accent1>
        <a:srgbClr val="F06800"/>
      </a:accent1>
      <a:accent2>
        <a:srgbClr val="007B9B"/>
      </a:accent2>
      <a:accent3>
        <a:srgbClr val="A1CCE9"/>
      </a:accent3>
      <a:accent4>
        <a:srgbClr val="FFB611"/>
      </a:accent4>
      <a:accent5>
        <a:srgbClr val="A1C516"/>
      </a:accent5>
      <a:accent6>
        <a:srgbClr val="DA70A9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11753</TotalTime>
  <Words>7</Words>
  <Application>Microsoft Macintosh PowerPoint</Application>
  <PresentationFormat>Aangepast</PresentationFormat>
  <Paragraphs>3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 Office User</dc:creator>
  <cp:lastModifiedBy>Microsoft Office User</cp:lastModifiedBy>
  <cp:revision>128</cp:revision>
  <dcterms:created xsi:type="dcterms:W3CDTF">2020-11-23T11:18:37Z</dcterms:created>
  <dcterms:modified xsi:type="dcterms:W3CDTF">2022-01-21T11:29:15Z</dcterms:modified>
</cp:coreProperties>
</file>