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9144000" cy="6858000" type="screen4x3"/>
  <p:notesSz cx="6858000" cy="9144000"/>
  <p:defaultTextStyle>
    <a:defPPr>
      <a:defRPr lang="nl-NL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4674"/>
  </p:normalViewPr>
  <p:slideViewPr>
    <p:cSldViewPr snapToGrid="0" snapToObjects="1" showGuides="1">
      <p:cViewPr varScale="1">
        <p:scale>
          <a:sx n="119" d="100"/>
          <a:sy n="119" d="100"/>
        </p:scale>
        <p:origin x="2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03-02-22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700219"/>
            <a:ext cx="9144000" cy="43211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1767" y="2528888"/>
            <a:ext cx="4725590" cy="725941"/>
          </a:xfrm>
          <a:solidFill>
            <a:schemeClr val="tx1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33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769" y="4292601"/>
            <a:ext cx="5670947" cy="8651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7000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5157788"/>
            <a:ext cx="5670947" cy="86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8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23 november 2020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9A5714EA-1E22-314A-B5AB-4ED2CE61EF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6207" y="403008"/>
            <a:ext cx="3230836" cy="100172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1BD83902-EEFB-2B4F-B9D9-B2A231C1C5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16551" y="6110930"/>
            <a:ext cx="2329345" cy="68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9" y="836615"/>
            <a:ext cx="6615112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69" y="1700218"/>
            <a:ext cx="6615112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1A1012E-190C-444D-9D08-0398161C6B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D7E9047-5922-6B4A-99C3-BCDB9256C0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9" y="1700213"/>
            <a:ext cx="7560469" cy="4321176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836615"/>
            <a:ext cx="6615113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B3CE993-13F3-1E48-8CD5-4DC7163A28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B77CAF4-36C6-064B-BDE3-55E5451BCC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700216"/>
            <a:ext cx="5670947" cy="3457575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115EB25-D356-BF46-A871-AD64A47676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3EC3AFA-90D7-D94C-BDC7-77F71CE61A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7" y="836615"/>
            <a:ext cx="35775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6" y="1700213"/>
            <a:ext cx="3577500" cy="4321176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836617"/>
            <a:ext cx="457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774893D-3885-F945-8721-CC9C15E44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12119E24-F8B2-CF4C-9B29-104E741BFB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6346" y="1700219"/>
            <a:ext cx="3577500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36617"/>
            <a:ext cx="457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35" y="838339"/>
            <a:ext cx="3577500" cy="863600"/>
          </a:xfrm>
        </p:spPr>
        <p:txBody>
          <a:bodyPr tIns="108000"/>
          <a:lstStyle>
            <a:lvl1pPr>
              <a:lnSpc>
                <a:spcPts val="18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9E87F006-001D-5B40-94F6-7DAACDA7AF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E9AA6AF3-0184-EC40-8C34-0DA336F51D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700216"/>
            <a:ext cx="5671540" cy="3457575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8B646F5-33F7-484D-BC18-DEB359C350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6EE2700-4BE7-7944-BD4C-F80745D542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7"/>
            <a:ext cx="9144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5004000-03F4-434E-B602-B54DB1EA1F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2713" y="79512"/>
            <a:ext cx="2329070" cy="72486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9F6FE05-B719-274C-ACF4-D84227645D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52777" y="6397181"/>
            <a:ext cx="1678679" cy="4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836615"/>
            <a:ext cx="6615113" cy="86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70" y="1700215"/>
            <a:ext cx="6615113" cy="475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3600" y="6453189"/>
            <a:ext cx="1687500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37123" y="6453189"/>
            <a:ext cx="2834878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6453189"/>
            <a:ext cx="468019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685749" rtl="0" eaLnBrk="1" latinLnBrk="0" hangingPunct="1">
        <a:lnSpc>
          <a:spcPts val="3000"/>
        </a:lnSpc>
        <a:spcBef>
          <a:spcPct val="0"/>
        </a:spcBef>
        <a:buNone/>
        <a:defRPr sz="300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02391" indent="-2023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4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37475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72464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0745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4244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400" b="0" i="0" kern="1200" baseline="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pos="499" userDrawn="1">
          <p15:clr>
            <a:srgbClr val="F26B43"/>
          </p15:clr>
        </p15:guide>
        <p15:guide id="4" pos="5261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1593" userDrawn="1">
          <p15:clr>
            <a:srgbClr val="F26B43"/>
          </p15:clr>
        </p15:guide>
        <p15:guide id="7" pos="4071" userDrawn="1">
          <p15:clr>
            <a:srgbClr val="F26B43"/>
          </p15:clr>
        </p15:guide>
        <p15:guide id="8" pos="1689" userDrawn="1">
          <p15:clr>
            <a:srgbClr val="F26B43"/>
          </p15:clr>
        </p15:guide>
        <p15:guide id="9" pos="2285" userDrawn="1">
          <p15:clr>
            <a:srgbClr val="F26B43"/>
          </p15:clr>
        </p15:guide>
        <p15:guide id="10" pos="3476" userDrawn="1">
          <p15:clr>
            <a:srgbClr val="F26B43"/>
          </p15:clr>
        </p15:guide>
        <p15:guide id="11" pos="4666" userDrawn="1">
          <p15:clr>
            <a:srgbClr val="F26B43"/>
          </p15:clr>
        </p15:guide>
        <p15:guide id="12" pos="109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orient="horz" pos="1071" userDrawn="1">
          <p15:clr>
            <a:srgbClr val="F26B43"/>
          </p15:clr>
        </p15:guide>
        <p15:guide id="17" orient="horz" pos="3249" userDrawn="1">
          <p15:clr>
            <a:srgbClr val="F26B43"/>
          </p15:clr>
        </p15:guide>
        <p15:guide id="18" orient="horz" pos="3793" userDrawn="1">
          <p15:clr>
            <a:srgbClr val="F26B43"/>
          </p15:clr>
        </p15:guide>
        <p15:guide id="19" orient="horz" pos="527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704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260" userDrawn="1">
          <p15:clr>
            <a:srgbClr val="F26B43"/>
          </p15:clr>
        </p15:guide>
        <p15:guide id="24" orient="horz" pos="4065" userDrawn="1">
          <p15:clr>
            <a:srgbClr val="F26B43"/>
          </p15:clr>
        </p15:guide>
        <p15:guide id="25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566" b="25548"/>
          <a:stretch/>
        </p:blipFill>
        <p:spPr>
          <a:xfrm>
            <a:off x="1" y="1700219"/>
            <a:ext cx="9144000" cy="432117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nl-NL" sz="27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6021388"/>
            <a:ext cx="5670947" cy="863600"/>
          </a:xfrm>
        </p:spPr>
        <p:txBody>
          <a:bodyPr/>
          <a:lstStyle/>
          <a:p>
            <a:r>
              <a:rPr lang="nl-NL" sz="1350" dirty="0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6441052-CE60-EA4B-B0B2-A3DA29EB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0B1BA4-3DE0-FC42-A807-D8B3A883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B8B837-9BFB-E543-8BD2-52EE4C6809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EC4D44-CD85-234B-9CC2-2E4E6C71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23 november 2020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11783</TotalTime>
  <Words>31</Words>
  <Application>Microsoft Macintosh PowerPoint</Application>
  <PresentationFormat>Diavoorstelling (4:3)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126</cp:revision>
  <dcterms:created xsi:type="dcterms:W3CDTF">2020-11-23T11:18:37Z</dcterms:created>
  <dcterms:modified xsi:type="dcterms:W3CDTF">2022-02-03T10:57:40Z</dcterms:modified>
</cp:coreProperties>
</file>