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9144000" cy="5143500" type="screen16x9"/>
  <p:notesSz cx="6858000" cy="9144000"/>
  <p:defaultTextStyle>
    <a:defPPr>
      <a:defRPr lang="nl-NL"/>
    </a:defPPr>
    <a:lvl1pPr marL="0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/>
    <p:restoredTop sz="94674"/>
  </p:normalViewPr>
  <p:slideViewPr>
    <p:cSldViewPr snapToGrid="0" snapToObjects="1" showGuides="1">
      <p:cViewPr varScale="1">
        <p:scale>
          <a:sx n="159" d="100"/>
          <a:sy n="159" d="100"/>
        </p:scale>
        <p:origin x="1120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03-02-22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275163"/>
            <a:ext cx="9144000" cy="324088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1767" y="1845812"/>
            <a:ext cx="4725590" cy="725941"/>
          </a:xfrm>
          <a:solidFill>
            <a:srgbClr val="0070C0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33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769" y="3219452"/>
            <a:ext cx="5670947" cy="648891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7000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70F6993F-99D7-1446-A07D-3713D5A9B0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3187" y="302258"/>
            <a:ext cx="2423127" cy="75129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584CDFA-FA6B-FF43-8DB5-8E0EB6C29C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43447" y="4583197"/>
            <a:ext cx="1747009" cy="510608"/>
          </a:xfrm>
          <a:prstGeom prst="rect">
            <a:avLst/>
          </a:prstGeom>
        </p:spPr>
      </p:pic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3868341"/>
            <a:ext cx="5670947" cy="647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8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9" y="627461"/>
            <a:ext cx="6615112" cy="647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69" y="1275163"/>
            <a:ext cx="6615112" cy="3240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D1BC882-034D-754E-ADE6-90AEDB04B6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BF1538C-1A66-3E40-B7A6-8168DE69B4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9" y="1275160"/>
            <a:ext cx="7560469" cy="3240882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627461"/>
            <a:ext cx="6615113" cy="647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A52F179-0D0D-0D43-ABA6-FDDB4155E2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1914FC3-C501-E840-AF19-5690FC45D1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275163"/>
            <a:ext cx="5670947" cy="2593181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3D200A5-9EEC-CB43-9B0B-91AE6BD0F1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3E2C1007-34DD-AE40-ABCD-A89CD8219C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7" y="627461"/>
            <a:ext cx="3577500" cy="647700"/>
          </a:xfrm>
        </p:spPr>
        <p:txBody>
          <a:bodyPr tIns="54000"/>
          <a:lstStyle>
            <a:lvl1pPr>
              <a:lnSpc>
                <a:spcPts val="1800"/>
              </a:lnSpc>
              <a:defRPr sz="18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6" y="1275160"/>
            <a:ext cx="3577500" cy="3240882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627463"/>
            <a:ext cx="4572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EAF061D-8E3E-1646-8849-389DC12435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AA0A03C-51B4-2D4D-A2C1-A723A696F1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6346" y="1275163"/>
            <a:ext cx="3577500" cy="3240881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27463"/>
            <a:ext cx="4572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35" y="627461"/>
            <a:ext cx="3577500" cy="647700"/>
          </a:xfrm>
        </p:spPr>
        <p:txBody>
          <a:bodyPr tIns="54000"/>
          <a:lstStyle>
            <a:lvl1pPr>
              <a:lnSpc>
                <a:spcPts val="1800"/>
              </a:lnSpc>
              <a:defRPr sz="18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818232E-D158-9B44-B01A-A2CFAD3CC3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CC49AC8-DEF5-864B-8296-C533912831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275163"/>
            <a:ext cx="5670947" cy="2593181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5437FDB-7926-DC4D-BA8F-4F4236E0B6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07264C7-59C4-2A4C-935C-F0C03029BA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1318285-1A75-E84B-A887-23CE001D2C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1450" y="59634"/>
            <a:ext cx="1746803" cy="54364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5AC3453-2677-0946-9B43-767C383ED8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03998" y="4797887"/>
            <a:ext cx="1259009" cy="36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627461"/>
            <a:ext cx="6615113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70" y="1275162"/>
            <a:ext cx="6615113" cy="35647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3600" y="4839893"/>
            <a:ext cx="1687500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37123" y="4839893"/>
            <a:ext cx="2834878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5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4839893"/>
            <a:ext cx="468019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685749" rtl="0" eaLnBrk="1" latinLnBrk="0" hangingPunct="1">
        <a:lnSpc>
          <a:spcPts val="2250"/>
        </a:lnSpc>
        <a:spcBef>
          <a:spcPct val="0"/>
        </a:spcBef>
        <a:buNone/>
        <a:defRPr sz="225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02391" indent="-2023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37475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5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72464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35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0745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2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4244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05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0" userDrawn="1">
          <p15:clr>
            <a:srgbClr val="F26B43"/>
          </p15:clr>
        </p15:guide>
        <p15:guide id="3" pos="499" userDrawn="1">
          <p15:clr>
            <a:srgbClr val="F26B43"/>
          </p15:clr>
        </p15:guide>
        <p15:guide id="4" pos="5261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6" orient="horz" pos="1195" userDrawn="1">
          <p15:clr>
            <a:srgbClr val="F26B43"/>
          </p15:clr>
        </p15:guide>
        <p15:guide id="7" pos="4071" userDrawn="1">
          <p15:clr>
            <a:srgbClr val="F26B43"/>
          </p15:clr>
        </p15:guide>
        <p15:guide id="8" pos="1689" userDrawn="1">
          <p15:clr>
            <a:srgbClr val="F26B43"/>
          </p15:clr>
        </p15:guide>
        <p15:guide id="9" pos="2285" userDrawn="1">
          <p15:clr>
            <a:srgbClr val="F26B43"/>
          </p15:clr>
        </p15:guide>
        <p15:guide id="10" pos="3476" userDrawn="1">
          <p15:clr>
            <a:srgbClr val="F26B43"/>
          </p15:clr>
        </p15:guide>
        <p15:guide id="11" pos="4666" userDrawn="1">
          <p15:clr>
            <a:srgbClr val="F26B43"/>
          </p15:clr>
        </p15:guide>
        <p15:guide id="12" pos="109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orient="horz" pos="803" userDrawn="1">
          <p15:clr>
            <a:srgbClr val="F26B43"/>
          </p15:clr>
        </p15:guide>
        <p15:guide id="17" orient="horz" pos="2437" userDrawn="1">
          <p15:clr>
            <a:srgbClr val="F26B43"/>
          </p15:clr>
        </p15:guide>
        <p15:guide id="18" orient="horz" pos="2845" userDrawn="1">
          <p15:clr>
            <a:srgbClr val="F26B43"/>
          </p15:clr>
        </p15:guide>
        <p15:guide id="19" orient="horz" pos="395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028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260" userDrawn="1">
          <p15:clr>
            <a:srgbClr val="F26B43"/>
          </p15:clr>
        </p15:guide>
        <p15:guide id="24" orient="horz" pos="3049" userDrawn="1">
          <p15:clr>
            <a:srgbClr val="F26B43"/>
          </p15:clr>
        </p15:guide>
        <p15:guide id="25" orient="horz" pos="5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3537" b="33299"/>
          <a:stretch/>
        </p:blipFill>
        <p:spPr>
          <a:xfrm>
            <a:off x="1" y="1275163"/>
            <a:ext cx="9144000" cy="3240881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770" y="1938144"/>
            <a:ext cx="3891935" cy="633608"/>
          </a:xfrm>
          <a:solidFill>
            <a:schemeClr val="tx1"/>
          </a:solidFill>
        </p:spPr>
        <p:txBody>
          <a:bodyPr/>
          <a:lstStyle/>
          <a:p>
            <a:r>
              <a:rPr lang="nl-NL" sz="27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173" y="4516043"/>
            <a:ext cx="5670947" cy="627459"/>
          </a:xfrm>
        </p:spPr>
        <p:txBody>
          <a:bodyPr/>
          <a:lstStyle/>
          <a:p>
            <a:r>
              <a:rPr lang="nl-NL" sz="1350"/>
              <a:t>23 november 2020</a:t>
            </a:r>
            <a:endParaRPr lang="nl-NL" sz="1350" dirty="0"/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ADCB0-00C3-1F4E-8112-7F1D39AE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FE24B-6B4E-164E-A14F-91E7595E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5FA7E0F-1801-4E43-BC6F-5C407A6144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F33AE7A-4E34-7944-9145-D9874223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11714</TotalTime>
  <Words>31</Words>
  <Application>Microsoft Macintosh PowerPoint</Application>
  <PresentationFormat>Diavoorstelling (16:9)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123</cp:revision>
  <dcterms:created xsi:type="dcterms:W3CDTF">2020-11-23T11:18:37Z</dcterms:created>
  <dcterms:modified xsi:type="dcterms:W3CDTF">2022-02-03T13:30:24Z</dcterms:modified>
</cp:coreProperties>
</file>