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3003213" cy="6500813"/>
  <p:notesSz cx="6858000" cy="9144000"/>
  <p:defaultTextStyle>
    <a:defPPr>
      <a:defRPr lang="nl-NL"/>
    </a:defPPr>
    <a:lvl1pPr marL="0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1pPr>
    <a:lvl2pPr marL="468074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2pPr>
    <a:lvl3pPr marL="936147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3pPr>
    <a:lvl4pPr marL="1404222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4pPr>
    <a:lvl5pPr marL="1872296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5pPr>
    <a:lvl6pPr marL="2340370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6pPr>
    <a:lvl7pPr marL="2808443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7pPr>
    <a:lvl8pPr marL="3276517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8pPr>
    <a:lvl9pPr marL="3744592" algn="l" defTabSz="936147" rtl="0" eaLnBrk="1" latinLnBrk="0" hangingPunct="1">
      <a:defRPr sz="18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8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1"/>
    <p:restoredTop sz="94653"/>
  </p:normalViewPr>
  <p:slideViewPr>
    <p:cSldViewPr snapToGrid="0" snapToObjects="1" showGuides="1">
      <p:cViewPr>
        <p:scale>
          <a:sx n="127" d="100"/>
          <a:sy n="127" d="100"/>
        </p:scale>
        <p:origin x="672" y="1144"/>
      </p:cViewPr>
      <p:guideLst>
        <p:guide orient="horz" pos="2048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21-01-22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1pPr>
    <a:lvl2pPr marL="468074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2pPr>
    <a:lvl3pPr marL="936147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3pPr>
    <a:lvl4pPr marL="1404222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4pPr>
    <a:lvl5pPr marL="1872296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5pPr>
    <a:lvl6pPr marL="2340370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6pPr>
    <a:lvl7pPr marL="2808443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7pPr>
    <a:lvl8pPr marL="3276517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8pPr>
    <a:lvl9pPr marL="3744592" algn="l" defTabSz="936147" rtl="0" eaLnBrk="1" latinLnBrk="0" hangingPunct="1">
      <a:defRPr sz="12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i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1BFF7C6C-871A-2C42-9CD9-70824DDDF8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29775" y="0"/>
            <a:ext cx="2502061" cy="77576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C02F62D-3434-AA49-975B-700956A30B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4798" y="6032500"/>
            <a:ext cx="1824252" cy="533183"/>
          </a:xfrm>
          <a:prstGeom prst="rect">
            <a:avLst/>
          </a:prstGeom>
        </p:spPr>
      </p:pic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56316"/>
            <a:ext cx="13003213" cy="5338097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931" y="793040"/>
            <a:ext cx="9407012" cy="8186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5931" y="1611660"/>
            <a:ext cx="9407012" cy="45054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866699" rtl="0" eaLnBrk="1" latinLnBrk="0" hangingPunct="1">
        <a:lnSpc>
          <a:spcPts val="2843"/>
        </a:lnSpc>
        <a:spcBef>
          <a:spcPct val="0"/>
        </a:spcBef>
        <a:buNone/>
        <a:defRPr sz="2843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5797" indent="-255797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274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26525" indent="-17061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95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597135" indent="-17061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706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767745" indent="-17003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516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38355" indent="-170030" algn="l" defTabSz="866699" rtl="0" eaLnBrk="1" latinLnBrk="0" hangingPunct="1">
        <a:lnSpc>
          <a:spcPct val="90000"/>
        </a:lnSpc>
        <a:spcBef>
          <a:spcPts val="85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327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383421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6pPr>
      <a:lvl7pPr marL="2816770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7pPr>
      <a:lvl8pPr marL="3250119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8pPr>
      <a:lvl9pPr marL="3683469" indent="-216674" algn="l" defTabSz="866699" rtl="0" eaLnBrk="1" latinLnBrk="0" hangingPunct="1">
        <a:lnSpc>
          <a:spcPct val="90000"/>
        </a:lnSpc>
        <a:spcBef>
          <a:spcPts val="474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1pPr>
      <a:lvl2pPr marL="433349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2pPr>
      <a:lvl3pPr marL="866699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3pPr>
      <a:lvl4pPr marL="1300048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4pPr>
      <a:lvl5pPr marL="1733397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5pPr>
      <a:lvl6pPr marL="2166746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6pPr>
      <a:lvl7pPr marL="2600096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7pPr>
      <a:lvl8pPr marL="3033445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8pPr>
      <a:lvl9pPr marL="3466795" algn="l" defTabSz="866699" rtl="0" eaLnBrk="1" latinLnBrk="0" hangingPunct="1">
        <a:defRPr sz="17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95" userDrawn="1">
          <p15:clr>
            <a:srgbClr val="F26B43"/>
          </p15:clr>
        </p15:guide>
        <p15:guide id="5" orient="horz" pos="1863" userDrawn="1">
          <p15:clr>
            <a:srgbClr val="F26B43"/>
          </p15:clr>
        </p15:guide>
        <p15:guide id="11" pos="6166" userDrawn="1">
          <p15:clr>
            <a:srgbClr val="F26B43"/>
          </p15:clr>
        </p15:guide>
        <p15:guide id="14" pos="341" userDrawn="1">
          <p15:clr>
            <a:srgbClr val="F26B43"/>
          </p15:clr>
        </p15:guide>
        <p15:guide id="19" orient="horz" pos="476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2473" userDrawn="1">
          <p15:clr>
            <a:srgbClr val="F26B43"/>
          </p15:clr>
        </p15:guide>
        <p15:guide id="24" orient="horz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Tijdelijke aanduiding voor afbeelding 16">
            <a:extLst>
              <a:ext uri="{FF2B5EF4-FFF2-40B4-BE49-F238E27FC236}">
                <a16:creationId xmlns:a16="http://schemas.microsoft.com/office/drawing/2014/main" id="{6DD426D6-CB7C-D941-8792-EECDB368EBB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r="762" b="38883"/>
          <a:stretch/>
        </p:blipFill>
        <p:spPr>
          <a:xfrm>
            <a:off x="0" y="755650"/>
            <a:ext cx="13003213" cy="5338763"/>
          </a:xfr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DB72DFCC-1BD4-AD4B-A2AD-C94561ACF92D}"/>
              </a:ext>
            </a:extLst>
          </p:cNvPr>
          <p:cNvSpPr txBox="1">
            <a:spLocks/>
          </p:cNvSpPr>
          <p:nvPr/>
        </p:nvSpPr>
        <p:spPr>
          <a:xfrm>
            <a:off x="541857" y="2966828"/>
            <a:ext cx="4053090" cy="941634"/>
          </a:xfrm>
          <a:prstGeom prst="rect">
            <a:avLst/>
          </a:prstGeom>
          <a:solidFill>
            <a:schemeClr val="tx1"/>
          </a:solidFill>
        </p:spPr>
        <p:txBody>
          <a:bodyPr wrap="square" lIns="117396" tIns="73372" rIns="58698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3342"/>
              </a:lnSpc>
            </a:pPr>
            <a:r>
              <a:rPr lang="nl-NL" sz="3750" baseline="0" dirty="0"/>
              <a:t>Nationale Agenda</a:t>
            </a:r>
            <a:br>
              <a:rPr lang="nl-NL" sz="3750" baseline="0" dirty="0"/>
            </a:br>
            <a:r>
              <a:rPr lang="nl-NL" sz="3750" baseline="0" dirty="0"/>
              <a:t>Laadinfrastructuur</a:t>
            </a:r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11744</TotalTime>
  <Words>3</Words>
  <Application>Microsoft Macintosh PowerPoint</Application>
  <PresentationFormat>Aangepast</PresentationFormat>
  <Paragraphs>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126</cp:revision>
  <dcterms:created xsi:type="dcterms:W3CDTF">2020-11-23T11:18:37Z</dcterms:created>
  <dcterms:modified xsi:type="dcterms:W3CDTF">2022-01-21T11:07:03Z</dcterms:modified>
</cp:coreProperties>
</file>