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5238413" cy="7974013"/>
  <p:notesSz cx="6858000" cy="9144000"/>
  <p:defaultTextStyle>
    <a:defPPr>
      <a:defRPr lang="nl-NL"/>
    </a:defPPr>
    <a:lvl1pPr marL="0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21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12" userDrawn="1">
          <p15:clr>
            <a:srgbClr val="A4A3A4"/>
          </p15:clr>
        </p15:guide>
        <p15:guide id="2" pos="48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41"/>
    <p:restoredTop sz="94648"/>
  </p:normalViewPr>
  <p:slideViewPr>
    <p:cSldViewPr snapToGrid="0" snapToObjects="1" showGuides="1">
      <p:cViewPr>
        <p:scale>
          <a:sx n="163" d="100"/>
          <a:sy n="163" d="100"/>
        </p:scale>
        <p:origin x="144" y="104"/>
      </p:cViewPr>
      <p:guideLst>
        <p:guide orient="horz" pos="2512"/>
        <p:guide pos="4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11-10-2022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143000"/>
            <a:ext cx="5895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1pPr>
    <a:lvl2pPr marL="557098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2pPr>
    <a:lvl3pPr marL="111419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3pPr>
    <a:lvl4pPr marL="1671295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4pPr>
    <a:lvl5pPr marL="2228393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5pPr>
    <a:lvl6pPr marL="2785491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6pPr>
    <a:lvl7pPr marL="3342589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7pPr>
    <a:lvl8pPr marL="3899687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8pPr>
    <a:lvl9pPr marL="4456786" algn="l" defTabSz="1114196" rtl="0" eaLnBrk="1" latinLnBrk="0" hangingPunct="1">
      <a:defRPr sz="14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481013" y="1143000"/>
            <a:ext cx="5895975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ed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927100"/>
            <a:ext cx="15238413" cy="6551613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1858333-04F4-8842-8957-9C5E64B09D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69532" y="7416682"/>
            <a:ext cx="2156060" cy="630163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187A7AB5-BE63-3CD2-5D96-4E10E0F5D3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148959" y="237814"/>
            <a:ext cx="3087902" cy="56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474" y="972757"/>
            <a:ext cx="11024039" cy="1004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474" y="1976891"/>
            <a:ext cx="11024039" cy="55264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BBACFD5-F292-2A41-A22A-7AC0E18A7CB3}"/>
              </a:ext>
            </a:extLst>
          </p:cNvPr>
          <p:cNvSpPr txBox="1">
            <a:spLocks/>
          </p:cNvSpPr>
          <p:nvPr userDrawn="1"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063173" rtl="0" eaLnBrk="1" latinLnBrk="0" hangingPunct="1">
        <a:lnSpc>
          <a:spcPts val="3488"/>
        </a:lnSpc>
        <a:spcBef>
          <a:spcPct val="0"/>
        </a:spcBef>
        <a:buNone/>
        <a:defRPr sz="3488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13784" indent="-31378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9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23215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325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32501" indent="-209286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093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941787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860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151073" indent="-208574" algn="l" defTabSz="1063173" rtl="0" eaLnBrk="1" latinLnBrk="0" hangingPunct="1">
        <a:lnSpc>
          <a:spcPct val="90000"/>
        </a:lnSpc>
        <a:spcBef>
          <a:spcPts val="1046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1628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023" userDrawn="1">
          <p15:clr>
            <a:srgbClr val="F26B43"/>
          </p15:clr>
        </p15:guide>
        <p15:guide id="5" orient="horz" pos="2285" userDrawn="1">
          <p15:clr>
            <a:srgbClr val="F26B43"/>
          </p15:clr>
        </p15:guide>
        <p15:guide id="11" pos="7226" userDrawn="1">
          <p15:clr>
            <a:srgbClr val="F26B43"/>
          </p15:clr>
        </p15:guide>
        <p15:guide id="14" pos="400" userDrawn="1">
          <p15:clr>
            <a:srgbClr val="F26B43"/>
          </p15:clr>
        </p15:guide>
        <p15:guide id="19" orient="horz" pos="584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3033" userDrawn="1">
          <p15:clr>
            <a:srgbClr val="F26B43"/>
          </p15:clr>
        </p15:guide>
        <p15:guide id="24" orient="horz" pos="47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>
            <a:extLst>
              <a:ext uri="{FF2B5EF4-FFF2-40B4-BE49-F238E27FC236}">
                <a16:creationId xmlns:a16="http://schemas.microsoft.com/office/drawing/2014/main" id="{5C4CD367-1C3E-7D4A-BCB4-FF45DDC36A9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t="3903" r="881" b="32173"/>
          <a:stretch/>
        </p:blipFill>
        <p:spPr>
          <a:xfrm>
            <a:off x="1" y="927100"/>
            <a:ext cx="15238413" cy="6551613"/>
          </a:xfrm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id="{07BCABD3-DAE2-2D4F-AE0D-C9A087615200}"/>
              </a:ext>
            </a:extLst>
          </p:cNvPr>
          <p:cNvSpPr txBox="1">
            <a:spLocks/>
          </p:cNvSpPr>
          <p:nvPr/>
        </p:nvSpPr>
        <p:spPr>
          <a:xfrm>
            <a:off x="635000" y="3627438"/>
            <a:ext cx="4749800" cy="1166751"/>
          </a:xfrm>
          <a:prstGeom prst="rect">
            <a:avLst/>
          </a:prstGeom>
          <a:solidFill>
            <a:schemeClr val="tx1"/>
          </a:solidFill>
        </p:spPr>
        <p:txBody>
          <a:bodyPr wrap="square" lIns="144000" tIns="9000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4100"/>
              </a:lnSpc>
            </a:pPr>
            <a:r>
              <a:rPr lang="nl-NL" sz="4600" baseline="0" dirty="0"/>
              <a:t>Nationale Agenda</a:t>
            </a:r>
            <a:br>
              <a:rPr lang="nl-NL" sz="4600" baseline="0" dirty="0"/>
            </a:br>
            <a:r>
              <a:rPr lang="nl-NL" sz="4600" baseline="0" dirty="0"/>
              <a:t>Laadinfrastructuur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11738</TotalTime>
  <Words>5</Words>
  <Application>Microsoft Macintosh PowerPoint</Application>
  <PresentationFormat>Aangepast</PresentationFormat>
  <Paragraphs>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Studio Osage</cp:lastModifiedBy>
  <cp:revision>127</cp:revision>
  <dcterms:created xsi:type="dcterms:W3CDTF">2020-11-23T11:18:37Z</dcterms:created>
  <dcterms:modified xsi:type="dcterms:W3CDTF">2022-10-11T13:45:47Z</dcterms:modified>
</cp:coreProperties>
</file>