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9144000" cy="6858000" type="screen4x3"/>
  <p:notesSz cx="6858000" cy="9144000"/>
  <p:defaultTextStyle>
    <a:defPPr>
      <a:defRPr lang="nl-NL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371"/>
    <p:restoredTop sz="94682"/>
  </p:normalViewPr>
  <p:slideViewPr>
    <p:cSldViewPr snapToGrid="0" snapToObjects="1" showGuides="1">
      <p:cViewPr>
        <p:scale>
          <a:sx n="195" d="100"/>
          <a:sy n="195" d="100"/>
        </p:scale>
        <p:origin x="107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700219"/>
            <a:ext cx="9144000" cy="43211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1767" y="2528888"/>
            <a:ext cx="4725590" cy="725941"/>
          </a:xfrm>
          <a:solidFill>
            <a:schemeClr val="tx1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33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769" y="4292601"/>
            <a:ext cx="5670947" cy="8651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7000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5157788"/>
            <a:ext cx="5670947" cy="86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8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23 november 2020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1BD83902-EEFB-2B4F-B9D9-B2A231C1C5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56333" y="6110930"/>
            <a:ext cx="2329345" cy="680810"/>
          </a:xfrm>
          <a:prstGeom prst="rect">
            <a:avLst/>
          </a:prstGeom>
        </p:spPr>
      </p:pic>
      <p:pic>
        <p:nvPicPr>
          <p:cNvPr id="3" name="Afbeelding 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4E65679A-93D4-FD02-A422-B8955B253D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29571" y="662778"/>
            <a:ext cx="3422469" cy="62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9" y="836615"/>
            <a:ext cx="6615112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69" y="1700218"/>
            <a:ext cx="6615112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D7E9047-5922-6B4A-99C3-BCDB9256C0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B0F5F74E-E5F4-EBE5-6405-C385837D60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9" y="1700213"/>
            <a:ext cx="7560469" cy="4321176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836615"/>
            <a:ext cx="6615113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1CAF8C5-AD25-43AB-B52B-AEB069F5BF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4" name="Afbeelding 3" descr="Afbeelding met tekst, teken&#10;&#10;Automatisch gegenereerde beschrijving">
            <a:extLst>
              <a:ext uri="{FF2B5EF4-FFF2-40B4-BE49-F238E27FC236}">
                <a16:creationId xmlns:a16="http://schemas.microsoft.com/office/drawing/2014/main" id="{3FF0FAA5-56B9-C1CF-1468-88271E6E5B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700216"/>
            <a:ext cx="5670947" cy="3457575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446DBA3-CF20-20D6-D90A-E2A78C485F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00A67C0D-2768-F6A1-18D0-88A712E97E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7" y="836615"/>
            <a:ext cx="35775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6" y="1700213"/>
            <a:ext cx="3577500" cy="4321176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836617"/>
            <a:ext cx="457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B26F122-9E45-84D0-49A8-2D9F4FD5E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FD51444A-ABCD-8F08-EFE8-7D6C938D74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6346" y="1700219"/>
            <a:ext cx="3577500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36617"/>
            <a:ext cx="457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35" y="838339"/>
            <a:ext cx="3577500" cy="863600"/>
          </a:xfrm>
        </p:spPr>
        <p:txBody>
          <a:bodyPr tIns="108000"/>
          <a:lstStyle>
            <a:lvl1pPr>
              <a:lnSpc>
                <a:spcPts val="18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D2343FE-6E3C-8B0D-AEDA-9764C843F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3" name="Afbeelding 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7DFF727D-28D0-D75B-FD83-211E2B20D5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700216"/>
            <a:ext cx="5671540" cy="3457575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9D2EF0BB-D19D-378C-7F22-D9BF97B792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6" name="Afbeelding 5" descr="Afbeelding met tekst, teken&#10;&#10;Automatisch gegenereerde beschrijving">
            <a:extLst>
              <a:ext uri="{FF2B5EF4-FFF2-40B4-BE49-F238E27FC236}">
                <a16:creationId xmlns:a16="http://schemas.microsoft.com/office/drawing/2014/main" id="{6E64D4F8-BD65-0CFD-778C-DEAA0C36E5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8E8A31-4E5F-3799-67F3-266068C5F4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7645" y="6397181"/>
            <a:ext cx="1678679" cy="490636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79F5841E-F6C0-2BB5-7650-F706FFD8F7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0352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836615"/>
            <a:ext cx="6615113" cy="86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70" y="1700215"/>
            <a:ext cx="6615113" cy="475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3600" y="6453189"/>
            <a:ext cx="1687500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37123" y="6453189"/>
            <a:ext cx="2834878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6453189"/>
            <a:ext cx="468019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685749" rtl="0" eaLnBrk="1" latinLnBrk="0" hangingPunct="1">
        <a:lnSpc>
          <a:spcPts val="3000"/>
        </a:lnSpc>
        <a:spcBef>
          <a:spcPct val="0"/>
        </a:spcBef>
        <a:buNone/>
        <a:defRPr sz="300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02391" indent="-2023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4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37475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72464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0745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4244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4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pos="499" userDrawn="1">
          <p15:clr>
            <a:srgbClr val="F26B43"/>
          </p15:clr>
        </p15:guide>
        <p15:guide id="4" pos="5261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1593" userDrawn="1">
          <p15:clr>
            <a:srgbClr val="F26B43"/>
          </p15:clr>
        </p15:guide>
        <p15:guide id="7" pos="4071" userDrawn="1">
          <p15:clr>
            <a:srgbClr val="F26B43"/>
          </p15:clr>
        </p15:guide>
        <p15:guide id="8" pos="1689" userDrawn="1">
          <p15:clr>
            <a:srgbClr val="F26B43"/>
          </p15:clr>
        </p15:guide>
        <p15:guide id="9" pos="2285" userDrawn="1">
          <p15:clr>
            <a:srgbClr val="F26B43"/>
          </p15:clr>
        </p15:guide>
        <p15:guide id="10" pos="3476" userDrawn="1">
          <p15:clr>
            <a:srgbClr val="F26B43"/>
          </p15:clr>
        </p15:guide>
        <p15:guide id="11" pos="4666" userDrawn="1">
          <p15:clr>
            <a:srgbClr val="F26B43"/>
          </p15:clr>
        </p15:guide>
        <p15:guide id="12" pos="109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orient="horz" pos="1071" userDrawn="1">
          <p15:clr>
            <a:srgbClr val="F26B43"/>
          </p15:clr>
        </p15:guide>
        <p15:guide id="17" orient="horz" pos="3249" userDrawn="1">
          <p15:clr>
            <a:srgbClr val="F26B43"/>
          </p15:clr>
        </p15:guide>
        <p15:guide id="18" orient="horz" pos="3793" userDrawn="1">
          <p15:clr>
            <a:srgbClr val="F26B43"/>
          </p15:clr>
        </p15:guide>
        <p15:guide id="19" orient="horz" pos="527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704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260" userDrawn="1">
          <p15:clr>
            <a:srgbClr val="F26B43"/>
          </p15:clr>
        </p15:guide>
        <p15:guide id="24" orient="horz" pos="4065" userDrawn="1">
          <p15:clr>
            <a:srgbClr val="F26B43"/>
          </p15:clr>
        </p15:guide>
        <p15:guide id="25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566" b="25548"/>
          <a:stretch/>
        </p:blipFill>
        <p:spPr>
          <a:xfrm>
            <a:off x="1" y="1700219"/>
            <a:ext cx="9144000" cy="432117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nl-NL" sz="27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6021388"/>
            <a:ext cx="5670947" cy="863600"/>
          </a:xfrm>
        </p:spPr>
        <p:txBody>
          <a:bodyPr/>
          <a:lstStyle/>
          <a:p>
            <a:r>
              <a:rPr lang="nl-NL" sz="1350" dirty="0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6441052-CE60-EA4B-B0B2-A3DA29EB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0B1BA4-3DE0-FC42-A807-D8B3A883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B8B837-9BFB-E543-8BD2-52EE4C6809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EC4D44-CD85-234B-9CC2-2E4E6C71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23 november 2020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11815</TotalTime>
  <Words>31</Words>
  <Application>Microsoft Macintosh PowerPoint</Application>
  <PresentationFormat>Diavoorstelling (4:3)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127</cp:revision>
  <dcterms:created xsi:type="dcterms:W3CDTF">2020-11-23T11:18:37Z</dcterms:created>
  <dcterms:modified xsi:type="dcterms:W3CDTF">2022-10-11T13:23:00Z</dcterms:modified>
</cp:coreProperties>
</file>