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</p:sldIdLst>
  <p:sldSz cx="9144000" cy="5143500" type="screen16x9"/>
  <p:notesSz cx="6858000" cy="9144000"/>
  <p:defaultTextStyle>
    <a:defPPr>
      <a:defRPr lang="nl-NL"/>
    </a:defPPr>
    <a:lvl1pPr marL="0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685749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/>
    <p:restoredTop sz="94656"/>
  </p:normalViewPr>
  <p:slideViewPr>
    <p:cSldViewPr snapToGrid="0" snapToObjects="1" showGuides="1">
      <p:cViewPr>
        <p:scale>
          <a:sx n="216" d="100"/>
          <a:sy n="216" d="100"/>
        </p:scale>
        <p:origin x="264" y="4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6530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9952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275163"/>
            <a:ext cx="9144000" cy="324088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3D144CCD-407F-0C45-8090-0C381B574B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1767" y="1845812"/>
            <a:ext cx="4725590" cy="725941"/>
          </a:xfrm>
          <a:solidFill>
            <a:srgbClr val="0070C0"/>
          </a:solidFill>
        </p:spPr>
        <p:txBody>
          <a:bodyPr wrap="square" lIns="144000" tIns="72000" rIns="72000" bIns="144000" anchor="b" anchorCtr="0">
            <a:spAutoFit/>
          </a:bodyPr>
          <a:lstStyle>
            <a:lvl1pPr marL="0" indent="0" algn="l">
              <a:lnSpc>
                <a:spcPct val="100000"/>
              </a:lnSpc>
              <a:tabLst/>
              <a:defRPr sz="33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   </a:t>
            </a:r>
          </a:p>
        </p:txBody>
      </p:sp>
      <p:sp>
        <p:nvSpPr>
          <p:cNvPr id="15" name="Ondertitel 2">
            <a:extLst>
              <a:ext uri="{FF2B5EF4-FFF2-40B4-BE49-F238E27FC236}">
                <a16:creationId xmlns:a16="http://schemas.microsoft.com/office/drawing/2014/main" id="{BB6A66AC-E334-B24D-8575-051C07EA15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1769" y="3219452"/>
            <a:ext cx="5670947" cy="648891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rgbClr val="170000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nl-NL" dirty="0"/>
              <a:t>Klikken om de ondertitelstijl van het model te bewerken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584CDFA-FA6B-FF43-8DB5-8E0EB6C29C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89447" y="4583197"/>
            <a:ext cx="1747009" cy="510608"/>
          </a:xfrm>
          <a:prstGeom prst="rect">
            <a:avLst/>
          </a:prstGeom>
        </p:spPr>
      </p:pic>
      <p:sp>
        <p:nvSpPr>
          <p:cNvPr id="8" name="Tijdelijke aanduiding voor datum 3">
            <a:extLst>
              <a:ext uri="{FF2B5EF4-FFF2-40B4-BE49-F238E27FC236}">
                <a16:creationId xmlns:a16="http://schemas.microsoft.com/office/drawing/2014/main" id="{4BE1683B-8DFD-A743-A0D2-CCFCEEC4D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769" y="3868341"/>
            <a:ext cx="5670947" cy="647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800" b="0" i="0" baseline="0">
                <a:solidFill>
                  <a:srgbClr val="17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pic>
        <p:nvPicPr>
          <p:cNvPr id="2" name="Afbeelding 1" descr="Afbeelding met tekst, teken&#10;&#10;Automatisch gegenereerde beschrijving">
            <a:extLst>
              <a:ext uri="{FF2B5EF4-FFF2-40B4-BE49-F238E27FC236}">
                <a16:creationId xmlns:a16="http://schemas.microsoft.com/office/drawing/2014/main" id="{88E2EEBB-38C0-2E09-B71D-8467CACD34C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0135" y="500393"/>
            <a:ext cx="2536179" cy="46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1 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40292E-65D0-0644-9CF1-3D05EEDC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9" y="627461"/>
            <a:ext cx="6615112" cy="6477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AC13D3-6F7D-DE45-8F9C-F09DF7CA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769" y="1275163"/>
            <a:ext cx="6615112" cy="324088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7A1BBF-E321-1C4A-A696-07964760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F5E256D-6A95-E546-A90B-0378F6503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0E74F7B-0A72-F24E-A783-9DA029DA2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5BF1538C-1A66-3E40-B7A6-8168DE69B4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7610" y="4797887"/>
            <a:ext cx="1259009" cy="367977"/>
          </a:xfrm>
          <a:prstGeom prst="rect">
            <a:avLst/>
          </a:prstGeom>
        </p:spPr>
      </p:pic>
      <p:pic>
        <p:nvPicPr>
          <p:cNvPr id="13" name="Afbeelding 12" descr="Afbeelding met tekst, teken&#10;&#10;Automatisch gegenereerde beschrijving">
            <a:extLst>
              <a:ext uri="{FF2B5EF4-FFF2-40B4-BE49-F238E27FC236}">
                <a16:creationId xmlns:a16="http://schemas.microsoft.com/office/drawing/2014/main" id="{51C9DA47-5350-BA58-3ADD-C58292E7A2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9255" y="202401"/>
            <a:ext cx="1838998" cy="33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olomm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9" y="1275160"/>
            <a:ext cx="7560469" cy="3240882"/>
          </a:xfrm>
        </p:spPr>
        <p:txBody>
          <a:bodyPr wrap="square" numCol="2" spcCol="36000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B7A29CD-143B-1141-BCAF-5E567D1A2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627461"/>
            <a:ext cx="6615113" cy="6477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5905480B-3277-E00F-D317-66E28D8E95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7610" y="4797887"/>
            <a:ext cx="1259009" cy="367977"/>
          </a:xfrm>
          <a:prstGeom prst="rect">
            <a:avLst/>
          </a:prstGeom>
        </p:spPr>
      </p:pic>
      <p:pic>
        <p:nvPicPr>
          <p:cNvPr id="4" name="Afbeelding 3" descr="Afbeelding met tekst, teken&#10;&#10;Automatisch gegenereerde beschrijving">
            <a:extLst>
              <a:ext uri="{FF2B5EF4-FFF2-40B4-BE49-F238E27FC236}">
                <a16:creationId xmlns:a16="http://schemas.microsoft.com/office/drawing/2014/main" id="{D790BD4D-FEF4-AD3B-D55F-25C95CD7A6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9255" y="202401"/>
            <a:ext cx="1838998" cy="33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6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kleur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DE03ED25-2065-9943-AB4A-FA7571C12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627463"/>
            <a:ext cx="9144000" cy="4212431"/>
          </a:xfrm>
          <a:solidFill>
            <a:schemeClr val="tx1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  <a:endParaRPr lang="en-GB" noProof="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34790-1942-3440-A977-B32ABDCDC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275163"/>
            <a:ext cx="5670947" cy="2593181"/>
          </a:xfrm>
        </p:spPr>
        <p:txBody>
          <a:bodyPr anchor="t" anchorCtr="0"/>
          <a:lstStyle>
            <a:lvl1pPr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3A8A84-BF9E-E947-B892-AA977CA0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60CC65-6D52-B846-B9CB-CE3CFD36E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1CF44B-A634-3F4C-95CF-6BB7B5DBA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t>‹nr.›</a:t>
            </a:fld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8ED1565-3C2C-FC99-EB1B-53457C7A35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7610" y="4797887"/>
            <a:ext cx="1259009" cy="367977"/>
          </a:xfrm>
          <a:prstGeom prst="rect">
            <a:avLst/>
          </a:prstGeom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527F1B8F-A8B6-D3D0-630D-B64590316A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9255" y="202401"/>
            <a:ext cx="1838998" cy="33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13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78E9A-64EC-4246-935A-872BB791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67" y="627461"/>
            <a:ext cx="3577500" cy="647700"/>
          </a:xfrm>
        </p:spPr>
        <p:txBody>
          <a:bodyPr tIns="54000"/>
          <a:lstStyle>
            <a:lvl1pPr>
              <a:lnSpc>
                <a:spcPts val="1800"/>
              </a:lnSpc>
              <a:defRPr sz="1800" baseline="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96D8E4-9960-724D-830C-3D9B8164C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1766" y="1275160"/>
            <a:ext cx="3577500" cy="3240882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913A4BED-BD3E-E44D-8C51-C7B6AEADD3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0" y="627463"/>
            <a:ext cx="4572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E545F9F-9B5C-D510-C159-6B18E712DE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7610" y="4797887"/>
            <a:ext cx="1259009" cy="367977"/>
          </a:xfrm>
          <a:prstGeom prst="rect">
            <a:avLst/>
          </a:prstGeom>
        </p:spPr>
      </p:pic>
      <p:pic>
        <p:nvPicPr>
          <p:cNvPr id="8" name="Afbeelding 7" descr="Afbeelding met tekst, teken&#10;&#10;Automatisch gegenereerde beschrijving">
            <a:extLst>
              <a:ext uri="{FF2B5EF4-FFF2-40B4-BE49-F238E27FC236}">
                <a16:creationId xmlns:a16="http://schemas.microsoft.com/office/drawing/2014/main" id="{7F96EBC3-79DD-0693-3D0C-BB05A74966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9255" y="202401"/>
            <a:ext cx="1838998" cy="33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60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A6C15FD-9CCB-984C-9858-5C99A29E8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76346" y="1275163"/>
            <a:ext cx="3577500" cy="3240881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9EB8A04-04AA-0344-89C0-2728D0E3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62EC47-1C6D-6A42-9A8D-2D5A19B4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5018D7-AC08-C54D-8A37-9AC99338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9" name="Tijdelijke aanduiding voor afbeelding 5">
            <a:extLst>
              <a:ext uri="{FF2B5EF4-FFF2-40B4-BE49-F238E27FC236}">
                <a16:creationId xmlns:a16="http://schemas.microsoft.com/office/drawing/2014/main" id="{EC4FE26F-36D6-3645-BB9D-890D2452D3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627463"/>
            <a:ext cx="4572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2C6D2577-595F-AE48-BE20-99111B1F7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4735" y="627461"/>
            <a:ext cx="3577500" cy="647700"/>
          </a:xfrm>
        </p:spPr>
        <p:txBody>
          <a:bodyPr tIns="54000"/>
          <a:lstStyle>
            <a:lvl1pPr>
              <a:lnSpc>
                <a:spcPts val="1800"/>
              </a:lnSpc>
              <a:defRPr sz="1800" baseline="0"/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943DF031-0E24-08AC-1B56-6C6500A978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7610" y="4797887"/>
            <a:ext cx="1259009" cy="367977"/>
          </a:xfrm>
          <a:prstGeom prst="rect">
            <a:avLst/>
          </a:prstGeom>
        </p:spPr>
      </p:pic>
      <p:pic>
        <p:nvPicPr>
          <p:cNvPr id="3" name="Afbeelding 2" descr="Afbeelding met tekst, teken&#10;&#10;Automatisch gegenereerde beschrijving">
            <a:extLst>
              <a:ext uri="{FF2B5EF4-FFF2-40B4-BE49-F238E27FC236}">
                <a16:creationId xmlns:a16="http://schemas.microsoft.com/office/drawing/2014/main" id="{4A462EF0-2A5A-A857-449A-F88CD4A594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9255" y="202401"/>
            <a:ext cx="1838998" cy="33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3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20DDFAF-9633-D347-B98F-0BBE9F5A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3187F1-EB3F-3340-993B-1C254AC3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AC61-16B3-6E4A-B5E9-84FA6309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 algn="r"/>
            <a:fld id="{D673B436-E1E6-9A4F-9770-556D9C186C90}" type="slidenum">
              <a:rPr lang="nl-NL" smtClean="0"/>
              <a:pPr algn="r"/>
              <a:t>‹nr.›</a:t>
            </a:fld>
            <a:endParaRPr lang="nl-NL" dirty="0"/>
          </a:p>
        </p:txBody>
      </p:sp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AB0413BA-2F6E-D649-B110-6F83D9B6BB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627463"/>
            <a:ext cx="9144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48887135-8206-9D44-AC69-FD00004F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73" y="1275163"/>
            <a:ext cx="5670947" cy="2593181"/>
          </a:xfrm>
        </p:spPr>
        <p:txBody>
          <a:bodyPr anchor="t" anchorCtr="0"/>
          <a:lstStyle>
            <a:lvl1pPr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BEAEB8E-BED9-D00C-959A-B21751120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7610" y="4797887"/>
            <a:ext cx="1259009" cy="367977"/>
          </a:xfrm>
          <a:prstGeom prst="rect">
            <a:avLst/>
          </a:prstGeom>
        </p:spPr>
      </p:pic>
      <p:pic>
        <p:nvPicPr>
          <p:cNvPr id="6" name="Afbeelding 5" descr="Afbeelding met tekst, teken&#10;&#10;Automatisch gegenereerde beschrijving">
            <a:extLst>
              <a:ext uri="{FF2B5EF4-FFF2-40B4-BE49-F238E27FC236}">
                <a16:creationId xmlns:a16="http://schemas.microsoft.com/office/drawing/2014/main" id="{63678343-77A8-FB27-014E-4366B54D08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9255" y="202401"/>
            <a:ext cx="1838998" cy="33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9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EC4DC5-37EF-994A-9DFD-3DF3D4CE0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77BEC87-3B9E-AB41-A21F-BF21A488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ABE223C-2B35-8748-AEF0-494C00C1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 algn="r"/>
            <a:fld id="{D673B436-E1E6-9A4F-9770-556D9C186C90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0C954E2F-6A12-7F47-A642-CD24BC9BAB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627463"/>
            <a:ext cx="9144000" cy="4212431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71ECF21-ECD0-8247-1F82-20EF31949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7610" y="4797887"/>
            <a:ext cx="1259009" cy="367977"/>
          </a:xfrm>
          <a:prstGeom prst="rect">
            <a:avLst/>
          </a:prstGeom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B57A79B4-3944-4B31-BD0E-B1C32DDD25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19255" y="202401"/>
            <a:ext cx="1838998" cy="33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770" y="627461"/>
            <a:ext cx="6615113" cy="647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1770" y="1275162"/>
            <a:ext cx="6615113" cy="356473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15D1BA-3619-784F-B908-D17097617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73600" y="4839893"/>
            <a:ext cx="1687500" cy="3036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11314-B31A-E04C-8933-7D29E1BAE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37123" y="4839893"/>
            <a:ext cx="2834878" cy="3036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50" b="1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l"/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2C19C1-7EB9-3642-A46A-4A55EF0C0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1769" y="4839893"/>
            <a:ext cx="468019" cy="3036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 b="0" i="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673B436-E1E6-9A4F-9770-556D9C186C90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60" r:id="rId6"/>
    <p:sldLayoutId id="2147483654" r:id="rId7"/>
    <p:sldLayoutId id="2147483655" r:id="rId8"/>
  </p:sldLayoutIdLst>
  <p:hf sldNum="0" hdr="0" ftr="0"/>
  <p:txStyles>
    <p:titleStyle>
      <a:lvl1pPr algn="l" defTabSz="685749" rtl="0" eaLnBrk="1" latinLnBrk="0" hangingPunct="1">
        <a:lnSpc>
          <a:spcPts val="2250"/>
        </a:lnSpc>
        <a:spcBef>
          <a:spcPct val="0"/>
        </a:spcBef>
        <a:buNone/>
        <a:defRPr sz="225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02391" indent="-2023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37475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5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72464" indent="-134991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35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60745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20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742445" indent="-134532" algn="l" defTabSz="685749" rtl="0" eaLnBrk="1" latinLnBrk="0" hangingPunct="1">
        <a:lnSpc>
          <a:spcPct val="90000"/>
        </a:lnSpc>
        <a:spcBef>
          <a:spcPts val="675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05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40" userDrawn="1">
          <p15:clr>
            <a:srgbClr val="F26B43"/>
          </p15:clr>
        </p15:guide>
        <p15:guide id="3" pos="499" userDrawn="1">
          <p15:clr>
            <a:srgbClr val="F26B43"/>
          </p15:clr>
        </p15:guide>
        <p15:guide id="4" pos="5261" userDrawn="1">
          <p15:clr>
            <a:srgbClr val="F26B43"/>
          </p15:clr>
        </p15:guide>
        <p15:guide id="5" orient="horz" pos="1620" userDrawn="1">
          <p15:clr>
            <a:srgbClr val="F26B43"/>
          </p15:clr>
        </p15:guide>
        <p15:guide id="6" orient="horz" pos="1195" userDrawn="1">
          <p15:clr>
            <a:srgbClr val="F26B43"/>
          </p15:clr>
        </p15:guide>
        <p15:guide id="7" pos="4071" userDrawn="1">
          <p15:clr>
            <a:srgbClr val="F26B43"/>
          </p15:clr>
        </p15:guide>
        <p15:guide id="8" pos="1689" userDrawn="1">
          <p15:clr>
            <a:srgbClr val="F26B43"/>
          </p15:clr>
        </p15:guide>
        <p15:guide id="9" pos="2285" userDrawn="1">
          <p15:clr>
            <a:srgbClr val="F26B43"/>
          </p15:clr>
        </p15:guide>
        <p15:guide id="10" pos="3476" userDrawn="1">
          <p15:clr>
            <a:srgbClr val="F26B43"/>
          </p15:clr>
        </p15:guide>
        <p15:guide id="11" pos="4666" userDrawn="1">
          <p15:clr>
            <a:srgbClr val="F26B43"/>
          </p15:clr>
        </p15:guide>
        <p15:guide id="12" pos="109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orient="horz" pos="803" userDrawn="1">
          <p15:clr>
            <a:srgbClr val="F26B43"/>
          </p15:clr>
        </p15:guide>
        <p15:guide id="17" orient="horz" pos="2437" userDrawn="1">
          <p15:clr>
            <a:srgbClr val="F26B43"/>
          </p15:clr>
        </p15:guide>
        <p15:guide id="18" orient="horz" pos="2845" userDrawn="1">
          <p15:clr>
            <a:srgbClr val="F26B43"/>
          </p15:clr>
        </p15:guide>
        <p15:guide id="19" orient="horz" pos="395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2028" userDrawn="1">
          <p15:clr>
            <a:srgbClr val="F26B43"/>
          </p15:clr>
        </p15:guide>
        <p15:guide id="22" userDrawn="1">
          <p15:clr>
            <a:srgbClr val="F26B43"/>
          </p15:clr>
        </p15:guide>
        <p15:guide id="23" pos="260" userDrawn="1">
          <p15:clr>
            <a:srgbClr val="F26B43"/>
          </p15:clr>
        </p15:guide>
        <p15:guide id="24" orient="horz" pos="3049" userDrawn="1">
          <p15:clr>
            <a:srgbClr val="F26B43"/>
          </p15:clr>
        </p15:guide>
        <p15:guide id="25" orient="horz" pos="5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685CCDFB-EF35-AF4E-9722-D95CC00D094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13537" b="33299"/>
          <a:stretch/>
        </p:blipFill>
        <p:spPr>
          <a:xfrm>
            <a:off x="1" y="1275163"/>
            <a:ext cx="9144000" cy="3240881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D1D36C44-4932-CB47-8D4A-7E170DC7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1770" y="1938144"/>
            <a:ext cx="3891935" cy="633608"/>
          </a:xfrm>
          <a:solidFill>
            <a:schemeClr val="tx1"/>
          </a:solidFill>
        </p:spPr>
        <p:txBody>
          <a:bodyPr/>
          <a:lstStyle/>
          <a:p>
            <a:r>
              <a:rPr lang="nl-NL" sz="2700" dirty="0"/>
              <a:t>Titel van deze presentatie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93527A-E883-6F46-ADD3-EF880C0EA2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173" y="4516043"/>
            <a:ext cx="5670947" cy="627459"/>
          </a:xfrm>
        </p:spPr>
        <p:txBody>
          <a:bodyPr/>
          <a:lstStyle/>
          <a:p>
            <a:r>
              <a:rPr lang="nl-NL" sz="1350"/>
              <a:t>23 november 2020</a:t>
            </a:r>
            <a:endParaRPr lang="nl-NL" sz="1350" dirty="0"/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6ADCB0-00C3-1F4E-8112-7F1D39AE3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FE24B-6B4E-164E-A14F-91E7595E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7B5F9C-1738-0E41-93E7-53F614FA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20712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E5FA7E0F-1801-4E43-BC6F-5C407A6144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191EAA-C5F4-B644-AC5D-AB84BE26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F33AE7A-4E34-7944-9145-D98742231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427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CC8291D-BA26-F34A-AEC5-BFD09FE100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0D098A2-C87D-F342-9B13-5F53A6443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0059FA-1E62-F443-95EC-AEEEB87C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</a:p>
        </p:txBody>
      </p:sp>
    </p:spTree>
    <p:extLst>
      <p:ext uri="{BB962C8B-B14F-4D97-AF65-F5344CB8AC3E}">
        <p14:creationId xmlns:p14="http://schemas.microsoft.com/office/powerpoint/2010/main" val="384687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522104-1084-DB4C-9B8C-546FB7140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233ABC-6055-C84C-8D81-A3123482C0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B3E28F-572D-2048-8B10-C19BE35B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F23D8FF-423B-0D4F-9885-447FB2D925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150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7843577-F792-B141-AF60-0AC0134972A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CFDFD4C-82AF-F34E-BFE7-C42F105E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D39FBDDC-0767-B041-AA52-64259CD46BB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DAF76E8-CA41-9045-88B1-46AD83F56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883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7B74ABC-6A78-8E41-8D7B-75ADBC8D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A63F1C7-C028-8B4F-BF10-DFCC060C67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7AEFDFA-F58D-A341-8D36-873976A35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95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1FD6EB-6C3C-3B41-8F24-421CC8425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23 november 2020</a:t>
            </a:r>
            <a:endParaRPr lang="nl-NL" dirty="0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AC687843-D51E-8E4E-B27F-AD6A72FDB0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538223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11718</TotalTime>
  <Words>31</Words>
  <Application>Microsoft Macintosh PowerPoint</Application>
  <PresentationFormat>Diavoorstelling (16:9)</PresentationFormat>
  <Paragraphs>12</Paragraphs>
  <Slides>8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Titel van deze 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Studio Osage</cp:lastModifiedBy>
  <cp:revision>124</cp:revision>
  <dcterms:created xsi:type="dcterms:W3CDTF">2020-11-23T11:18:37Z</dcterms:created>
  <dcterms:modified xsi:type="dcterms:W3CDTF">2022-10-11T13:08:27Z</dcterms:modified>
</cp:coreProperties>
</file>