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74" r:id="rId6"/>
    <p:sldId id="275" r:id="rId7"/>
    <p:sldId id="277" r:id="rId8"/>
    <p:sldId id="281" r:id="rId9"/>
    <p:sldId id="257" r:id="rId10"/>
    <p:sldId id="258" r:id="rId11"/>
  </p:sldIdLst>
  <p:sldSz cx="9144000" cy="5143500" type="screen16x9"/>
  <p:notesSz cx="6858000" cy="9144000"/>
  <p:defaultTextStyle>
    <a:defPPr>
      <a:defRPr lang="nl-NL"/>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000"/>
    <a:srgbClr val="76D2B6"/>
    <a:srgbClr val="01689B"/>
    <a:srgbClr val="18407F"/>
    <a:srgbClr val="E17000"/>
    <a:srgbClr val="000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58725-D158-20B6-1C75-F49C6A941F86}" v="4" dt="2023-12-06T07:57:50.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p:restoredTop sz="94674"/>
  </p:normalViewPr>
  <p:slideViewPr>
    <p:cSldViewPr snapToGrid="0" snapToObjects="1" showGuides="1">
      <p:cViewPr varScale="1">
        <p:scale>
          <a:sx n="138" d="100"/>
          <a:sy n="138" d="100"/>
        </p:scale>
        <p:origin x="1194"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de Oudman" userId="S::h.oudman@gelderland.nl::8616857f-f529-46cd-a8ae-2717c2c7c4ac" providerId="AD" clId="Web-{78458725-D158-20B6-1C75-F49C6A941F86}"/>
    <pc:docChg chg="modSld">
      <pc:chgData name="Hilde Oudman" userId="S::h.oudman@gelderland.nl::8616857f-f529-46cd-a8ae-2717c2c7c4ac" providerId="AD" clId="Web-{78458725-D158-20B6-1C75-F49C6A941F86}" dt="2023-12-06T07:57:50.535" v="1" actId="20577"/>
      <pc:docMkLst>
        <pc:docMk/>
      </pc:docMkLst>
      <pc:sldChg chg="modSp">
        <pc:chgData name="Hilde Oudman" userId="S::h.oudman@gelderland.nl::8616857f-f529-46cd-a8ae-2717c2c7c4ac" providerId="AD" clId="Web-{78458725-D158-20B6-1C75-F49C6A941F86}" dt="2023-12-06T07:57:50.535" v="1" actId="20577"/>
        <pc:sldMkLst>
          <pc:docMk/>
          <pc:sldMk cId="3264560300" sldId="256"/>
        </pc:sldMkLst>
        <pc:spChg chg="mod">
          <ac:chgData name="Hilde Oudman" userId="S::h.oudman@gelderland.nl::8616857f-f529-46cd-a8ae-2717c2c7c4ac" providerId="AD" clId="Web-{78458725-D158-20B6-1C75-F49C6A941F86}" dt="2023-12-06T07:57:50.535" v="1" actId="20577"/>
          <ac:spMkLst>
            <pc:docMk/>
            <pc:sldMk cId="3264560300" sldId="256"/>
            <ac:spMk id="3" creationId="{D1D36C44-4932-CB47-8D4A-7E170DC763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BC54C-B953-064A-A75C-BA0C85C4BD4E}" type="datetimeFigureOut">
              <a:rPr lang="nl-NL" smtClean="0"/>
              <a:t>5-12-2023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8927C-BCF4-754B-B45E-B60BC7F2560D}" type="slidenum">
              <a:rPr lang="nl-NL" smtClean="0"/>
              <a:t>‹nr.›</a:t>
            </a:fld>
            <a:endParaRPr lang="nl-NL"/>
          </a:p>
        </p:txBody>
      </p:sp>
    </p:spTree>
    <p:extLst>
      <p:ext uri="{BB962C8B-B14F-4D97-AF65-F5344CB8AC3E}">
        <p14:creationId xmlns:p14="http://schemas.microsoft.com/office/powerpoint/2010/main" val="4004531372"/>
      </p:ext>
    </p:extLst>
  </p:cSld>
  <p:clrMap bg1="lt1" tx1="dk1" bg2="lt2" tx2="dk2" accent1="accent1" accent2="accent2" accent3="accent3" accent4="accent4" accent5="accent5" accent6="accent6" hlink="hlink" folHlink="folHlink"/>
  <p:notesStyle>
    <a:lvl1pPr marL="0" algn="l" defTabSz="685749" rtl="0" eaLnBrk="1" latinLnBrk="0" hangingPunct="1">
      <a:defRPr sz="900" kern="1200">
        <a:solidFill>
          <a:schemeClr val="tx1"/>
        </a:solidFill>
        <a:latin typeface="+mn-lt"/>
        <a:ea typeface="+mn-ea"/>
        <a:cs typeface="+mn-cs"/>
      </a:defRPr>
    </a:lvl1pPr>
    <a:lvl2pPr marL="342875" algn="l" defTabSz="685749" rtl="0" eaLnBrk="1" latinLnBrk="0" hangingPunct="1">
      <a:defRPr sz="900" kern="1200">
        <a:solidFill>
          <a:schemeClr val="tx1"/>
        </a:solidFill>
        <a:latin typeface="+mn-lt"/>
        <a:ea typeface="+mn-ea"/>
        <a:cs typeface="+mn-cs"/>
      </a:defRPr>
    </a:lvl2pPr>
    <a:lvl3pPr marL="685749" algn="l" defTabSz="685749" rtl="0" eaLnBrk="1" latinLnBrk="0" hangingPunct="1">
      <a:defRPr sz="900" kern="1200">
        <a:solidFill>
          <a:schemeClr val="tx1"/>
        </a:solidFill>
        <a:latin typeface="+mn-lt"/>
        <a:ea typeface="+mn-ea"/>
        <a:cs typeface="+mn-cs"/>
      </a:defRPr>
    </a:lvl3pPr>
    <a:lvl4pPr marL="1028624" algn="l" defTabSz="685749" rtl="0" eaLnBrk="1" latinLnBrk="0" hangingPunct="1">
      <a:defRPr sz="900" kern="1200">
        <a:solidFill>
          <a:schemeClr val="tx1"/>
        </a:solidFill>
        <a:latin typeface="+mn-lt"/>
        <a:ea typeface="+mn-ea"/>
        <a:cs typeface="+mn-cs"/>
      </a:defRPr>
    </a:lvl4pPr>
    <a:lvl5pPr marL="1371498" algn="l" defTabSz="685749" rtl="0" eaLnBrk="1" latinLnBrk="0" hangingPunct="1">
      <a:defRPr sz="900" kern="1200">
        <a:solidFill>
          <a:schemeClr val="tx1"/>
        </a:solidFill>
        <a:latin typeface="+mn-lt"/>
        <a:ea typeface="+mn-ea"/>
        <a:cs typeface="+mn-cs"/>
      </a:defRPr>
    </a:lvl5pPr>
    <a:lvl6pPr marL="1714373" algn="l" defTabSz="685749" rtl="0" eaLnBrk="1" latinLnBrk="0" hangingPunct="1">
      <a:defRPr sz="900" kern="1200">
        <a:solidFill>
          <a:schemeClr val="tx1"/>
        </a:solidFill>
        <a:latin typeface="+mn-lt"/>
        <a:ea typeface="+mn-ea"/>
        <a:cs typeface="+mn-cs"/>
      </a:defRPr>
    </a:lvl6pPr>
    <a:lvl7pPr marL="2057246" algn="l" defTabSz="685749" rtl="0" eaLnBrk="1" latinLnBrk="0" hangingPunct="1">
      <a:defRPr sz="900" kern="1200">
        <a:solidFill>
          <a:schemeClr val="tx1"/>
        </a:solidFill>
        <a:latin typeface="+mn-lt"/>
        <a:ea typeface="+mn-ea"/>
        <a:cs typeface="+mn-cs"/>
      </a:defRPr>
    </a:lvl7pPr>
    <a:lvl8pPr marL="2400120" algn="l" defTabSz="685749" rtl="0" eaLnBrk="1" latinLnBrk="0" hangingPunct="1">
      <a:defRPr sz="900" kern="1200">
        <a:solidFill>
          <a:schemeClr val="tx1"/>
        </a:solidFill>
        <a:latin typeface="+mn-lt"/>
        <a:ea typeface="+mn-ea"/>
        <a:cs typeface="+mn-cs"/>
      </a:defRPr>
    </a:lvl8pPr>
    <a:lvl9pPr marL="2742995" algn="l" defTabSz="685749"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1</a:t>
            </a:fld>
            <a:endParaRPr lang="nl-NL"/>
          </a:p>
        </p:txBody>
      </p:sp>
    </p:spTree>
    <p:extLst>
      <p:ext uri="{BB962C8B-B14F-4D97-AF65-F5344CB8AC3E}">
        <p14:creationId xmlns:p14="http://schemas.microsoft.com/office/powerpoint/2010/main" val="304869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2</a:t>
            </a:fld>
            <a:endParaRPr lang="nl-NL"/>
          </a:p>
        </p:txBody>
      </p:sp>
    </p:spTree>
    <p:extLst>
      <p:ext uri="{BB962C8B-B14F-4D97-AF65-F5344CB8AC3E}">
        <p14:creationId xmlns:p14="http://schemas.microsoft.com/office/powerpoint/2010/main" val="231653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8F48927C-BCF4-754B-B45E-B60BC7F2560D}" type="slidenum">
              <a:rPr lang="nl-NL" smtClean="0"/>
              <a:t>3</a:t>
            </a:fld>
            <a:endParaRPr lang="nl-NL"/>
          </a:p>
        </p:txBody>
      </p:sp>
    </p:spTree>
    <p:extLst>
      <p:ext uri="{BB962C8B-B14F-4D97-AF65-F5344CB8AC3E}">
        <p14:creationId xmlns:p14="http://schemas.microsoft.com/office/powerpoint/2010/main" val="2749952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7" name="Tijdelijke aanduiding voor afbeelding 5">
            <a:extLst>
              <a:ext uri="{FF2B5EF4-FFF2-40B4-BE49-F238E27FC236}">
                <a16:creationId xmlns:a16="http://schemas.microsoft.com/office/drawing/2014/main" id="{DD8991B6-1845-0E45-8F17-FA1DD9CC607B}"/>
              </a:ext>
            </a:extLst>
          </p:cNvPr>
          <p:cNvSpPr>
            <a:spLocks noGrp="1"/>
          </p:cNvSpPr>
          <p:nvPr>
            <p:ph type="pic" sz="quarter" idx="10"/>
          </p:nvPr>
        </p:nvSpPr>
        <p:spPr>
          <a:xfrm>
            <a:off x="1" y="1275163"/>
            <a:ext cx="9144000" cy="3240881"/>
          </a:xfrm>
          <a:solidFill>
            <a:schemeClr val="bg2"/>
          </a:solidFill>
        </p:spPr>
        <p:txBody>
          <a:bodyPr rtlCol="0">
            <a:noAutofit/>
          </a:bodyPr>
          <a:lstStyle>
            <a:lvl1pPr marL="0" indent="0">
              <a:buFontTx/>
              <a:buNone/>
              <a:defRPr>
                <a:noFill/>
              </a:defRPr>
            </a:lvl1pPr>
          </a:lstStyle>
          <a:p>
            <a:pPr lvl="0"/>
            <a:endParaRPr lang="en-GB" noProof="0" dirty="0"/>
          </a:p>
        </p:txBody>
      </p:sp>
      <p:sp>
        <p:nvSpPr>
          <p:cNvPr id="14" name="Titel 1">
            <a:extLst>
              <a:ext uri="{FF2B5EF4-FFF2-40B4-BE49-F238E27FC236}">
                <a16:creationId xmlns:a16="http://schemas.microsoft.com/office/drawing/2014/main" id="{3D144CCD-407F-0C45-8090-0C381B574B52}"/>
              </a:ext>
            </a:extLst>
          </p:cNvPr>
          <p:cNvSpPr>
            <a:spLocks noGrp="1"/>
          </p:cNvSpPr>
          <p:nvPr>
            <p:ph type="ctrTitle" hasCustomPrompt="1"/>
          </p:nvPr>
        </p:nvSpPr>
        <p:spPr>
          <a:xfrm>
            <a:off x="791767" y="1845812"/>
            <a:ext cx="4725590" cy="725941"/>
          </a:xfrm>
          <a:solidFill>
            <a:srgbClr val="0070C0"/>
          </a:solidFill>
        </p:spPr>
        <p:txBody>
          <a:bodyPr wrap="square" lIns="144000" tIns="72000" rIns="72000" bIns="144000" anchor="b" anchorCtr="0">
            <a:spAutoFit/>
          </a:bodyPr>
          <a:lstStyle>
            <a:lvl1pPr marL="0" indent="0" algn="l">
              <a:lnSpc>
                <a:spcPct val="100000"/>
              </a:lnSpc>
              <a:tabLst/>
              <a:defRPr sz="3300">
                <a:solidFill>
                  <a:schemeClr val="bg1"/>
                </a:solidFill>
              </a:defRPr>
            </a:lvl1pPr>
          </a:lstStyle>
          <a:p>
            <a:r>
              <a:rPr lang="nl-NL" dirty="0"/>
              <a:t>Klik om stijl te bewerken   </a:t>
            </a:r>
          </a:p>
        </p:txBody>
      </p:sp>
      <p:sp>
        <p:nvSpPr>
          <p:cNvPr id="15" name="Ondertitel 2">
            <a:extLst>
              <a:ext uri="{FF2B5EF4-FFF2-40B4-BE49-F238E27FC236}">
                <a16:creationId xmlns:a16="http://schemas.microsoft.com/office/drawing/2014/main" id="{BB6A66AC-E334-B24D-8575-051C07EA15A1}"/>
              </a:ext>
            </a:extLst>
          </p:cNvPr>
          <p:cNvSpPr>
            <a:spLocks noGrp="1"/>
          </p:cNvSpPr>
          <p:nvPr>
            <p:ph type="subTitle" idx="1"/>
          </p:nvPr>
        </p:nvSpPr>
        <p:spPr>
          <a:xfrm>
            <a:off x="791769" y="3219452"/>
            <a:ext cx="5670947" cy="648891"/>
          </a:xfrm>
        </p:spPr>
        <p:txBody>
          <a:bodyPr/>
          <a:lstStyle>
            <a:lvl1pPr marL="0" indent="0" algn="l">
              <a:lnSpc>
                <a:spcPct val="100000"/>
              </a:lnSpc>
              <a:buNone/>
              <a:defRPr sz="1800">
                <a:solidFill>
                  <a:srgbClr val="17000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nl-NL" dirty="0"/>
              <a:t>Klikken om de ondertitelstijl van het model te bewerken</a:t>
            </a:r>
          </a:p>
        </p:txBody>
      </p:sp>
      <p:pic>
        <p:nvPicPr>
          <p:cNvPr id="10" name="Afbeelding 9">
            <a:extLst>
              <a:ext uri="{FF2B5EF4-FFF2-40B4-BE49-F238E27FC236}">
                <a16:creationId xmlns:a16="http://schemas.microsoft.com/office/drawing/2014/main" id="{70F6993F-99D7-1446-A07D-3713D5A9B0F2}"/>
              </a:ext>
            </a:extLst>
          </p:cNvPr>
          <p:cNvPicPr>
            <a:picLocks noChangeAspect="1"/>
          </p:cNvPicPr>
          <p:nvPr userDrawn="1"/>
        </p:nvPicPr>
        <p:blipFill>
          <a:blip r:embed="rId2"/>
          <a:stretch>
            <a:fillRect/>
          </a:stretch>
        </p:blipFill>
        <p:spPr>
          <a:xfrm>
            <a:off x="6343187" y="302258"/>
            <a:ext cx="2423127" cy="751293"/>
          </a:xfrm>
          <a:prstGeom prst="rect">
            <a:avLst/>
          </a:prstGeom>
          <a:solidFill>
            <a:schemeClr val="bg1"/>
          </a:solidFill>
        </p:spPr>
      </p:pic>
      <p:pic>
        <p:nvPicPr>
          <p:cNvPr id="5" name="Afbeelding 4">
            <a:extLst>
              <a:ext uri="{FF2B5EF4-FFF2-40B4-BE49-F238E27FC236}">
                <a16:creationId xmlns:a16="http://schemas.microsoft.com/office/drawing/2014/main" id="{0584CDFA-FA6B-FF43-8DB5-8E0EB6C29C57}"/>
              </a:ext>
            </a:extLst>
          </p:cNvPr>
          <p:cNvPicPr>
            <a:picLocks noChangeAspect="1"/>
          </p:cNvPicPr>
          <p:nvPr userDrawn="1"/>
        </p:nvPicPr>
        <p:blipFill>
          <a:blip r:embed="rId3"/>
          <a:stretch>
            <a:fillRect/>
          </a:stretch>
        </p:blipFill>
        <p:spPr>
          <a:xfrm>
            <a:off x="6343447" y="4583197"/>
            <a:ext cx="1747009" cy="510608"/>
          </a:xfrm>
          <a:prstGeom prst="rect">
            <a:avLst/>
          </a:prstGeom>
        </p:spPr>
      </p:pic>
      <p:sp>
        <p:nvSpPr>
          <p:cNvPr id="8" name="Tijdelijke aanduiding voor datum 3">
            <a:extLst>
              <a:ext uri="{FF2B5EF4-FFF2-40B4-BE49-F238E27FC236}">
                <a16:creationId xmlns:a16="http://schemas.microsoft.com/office/drawing/2014/main" id="{4BE1683B-8DFD-A743-A0D2-CCFCEEC4D3D7}"/>
              </a:ext>
            </a:extLst>
          </p:cNvPr>
          <p:cNvSpPr>
            <a:spLocks noGrp="1"/>
          </p:cNvSpPr>
          <p:nvPr>
            <p:ph type="dt" sz="half" idx="2"/>
          </p:nvPr>
        </p:nvSpPr>
        <p:spPr>
          <a:xfrm>
            <a:off x="791769" y="3868341"/>
            <a:ext cx="5670947" cy="647700"/>
          </a:xfrm>
          <a:prstGeom prst="rect">
            <a:avLst/>
          </a:prstGeom>
        </p:spPr>
        <p:txBody>
          <a:bodyPr vert="horz" lIns="0" tIns="0" rIns="0" bIns="0" rtlCol="0" anchor="ctr"/>
          <a:lstStyle>
            <a:lvl1pPr algn="l">
              <a:defRPr sz="1800" b="0" i="0" baseline="0">
                <a:solidFill>
                  <a:srgbClr val="170000"/>
                </a:solidFill>
                <a:latin typeface="Calibri" panose="020F0502020204030204" pitchFamily="34" charset="0"/>
                <a:cs typeface="Calibri" panose="020F0502020204030204" pitchFamily="34" charset="0"/>
              </a:defRPr>
            </a:lvl1pPr>
          </a:lstStyle>
          <a:p>
            <a:r>
              <a:rPr lang="nl-NL"/>
              <a:t>23 november 2020</a:t>
            </a:r>
            <a:endParaRPr lang="nl-NL" dirty="0"/>
          </a:p>
        </p:txBody>
      </p:sp>
    </p:spTree>
    <p:extLst>
      <p:ext uri="{BB962C8B-B14F-4D97-AF65-F5344CB8AC3E}">
        <p14:creationId xmlns:p14="http://schemas.microsoft.com/office/powerpoint/2010/main" val="165800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 1 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0292E-65D0-0644-9CF1-3D05EEDCB3BB}"/>
              </a:ext>
            </a:extLst>
          </p:cNvPr>
          <p:cNvSpPr>
            <a:spLocks noGrp="1"/>
          </p:cNvSpPr>
          <p:nvPr>
            <p:ph type="title"/>
          </p:nvPr>
        </p:nvSpPr>
        <p:spPr>
          <a:xfrm>
            <a:off x="791769" y="627461"/>
            <a:ext cx="6615112" cy="647700"/>
          </a:xfrm>
        </p:spPr>
        <p:txBody>
          <a:bodyPr/>
          <a:lstStyle>
            <a:lvl1pPr>
              <a:defRPr baseline="0">
                <a:solidFill>
                  <a:schemeClr val="tx1"/>
                </a:solidFill>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8AC13D3-6F7D-DE45-8F9C-F09DF7CA9E87}"/>
              </a:ext>
            </a:extLst>
          </p:cNvPr>
          <p:cNvSpPr>
            <a:spLocks noGrp="1"/>
          </p:cNvSpPr>
          <p:nvPr>
            <p:ph idx="1"/>
          </p:nvPr>
        </p:nvSpPr>
        <p:spPr>
          <a:xfrm>
            <a:off x="791769" y="1275163"/>
            <a:ext cx="6615112" cy="324088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37A1BBF-E321-1C4A-A696-079647603657}"/>
              </a:ext>
            </a:extLst>
          </p:cNvPr>
          <p:cNvSpPr>
            <a:spLocks noGrp="1"/>
          </p:cNvSpPr>
          <p:nvPr>
            <p:ph type="dt" sz="half" idx="10"/>
          </p:nvPr>
        </p:nvSpPr>
        <p:spPr/>
        <p:txBody>
          <a:bodyPr/>
          <a:lstStyle/>
          <a:p>
            <a:r>
              <a:rPr lang="nl-NL"/>
              <a:t>23 november 2020</a:t>
            </a:r>
          </a:p>
        </p:txBody>
      </p:sp>
      <p:sp>
        <p:nvSpPr>
          <p:cNvPr id="5" name="Tijdelijke aanduiding voor voettekst 4">
            <a:extLst>
              <a:ext uri="{FF2B5EF4-FFF2-40B4-BE49-F238E27FC236}">
                <a16:creationId xmlns:a16="http://schemas.microsoft.com/office/drawing/2014/main" id="{FF5E256D-6A95-E546-A90B-0378F6503C15}"/>
              </a:ext>
            </a:extLst>
          </p:cNvPr>
          <p:cNvSpPr>
            <a:spLocks noGrp="1"/>
          </p:cNvSpPr>
          <p:nvPr>
            <p:ph type="ftr" sz="quarter" idx="11"/>
          </p:nvPr>
        </p:nvSpPr>
        <p:spPr/>
        <p:txBody>
          <a:bodyPr/>
          <a:lstStyle/>
          <a:p>
            <a:pPr algn="l"/>
            <a:endParaRPr lang="nl-NL" dirty="0"/>
          </a:p>
        </p:txBody>
      </p:sp>
      <p:sp>
        <p:nvSpPr>
          <p:cNvPr id="6" name="Tijdelijke aanduiding voor dianummer 5">
            <a:extLst>
              <a:ext uri="{FF2B5EF4-FFF2-40B4-BE49-F238E27FC236}">
                <a16:creationId xmlns:a16="http://schemas.microsoft.com/office/drawing/2014/main" id="{00E74F7B-0A72-F24E-A783-9DA029DA24F4}"/>
              </a:ext>
            </a:extLst>
          </p:cNvPr>
          <p:cNvSpPr>
            <a:spLocks noGrp="1"/>
          </p:cNvSpPr>
          <p:nvPr>
            <p:ph type="sldNum" sz="quarter" idx="12"/>
          </p:nvPr>
        </p:nvSpPr>
        <p:spPr/>
        <p:txBody>
          <a:bodyPr/>
          <a:lstStyle/>
          <a:p>
            <a:fld id="{D673B436-E1E6-9A4F-9770-556D9C186C90}" type="slidenum">
              <a:rPr lang="nl-NL" smtClean="0"/>
              <a:t>‹nr.›</a:t>
            </a:fld>
            <a:endParaRPr lang="nl-NL"/>
          </a:p>
        </p:txBody>
      </p:sp>
      <p:pic>
        <p:nvPicPr>
          <p:cNvPr id="7" name="Afbeelding 6">
            <a:extLst>
              <a:ext uri="{FF2B5EF4-FFF2-40B4-BE49-F238E27FC236}">
                <a16:creationId xmlns:a16="http://schemas.microsoft.com/office/drawing/2014/main" id="{8D1BC882-034D-754E-ADE6-90AEDB04B6A9}"/>
              </a:ext>
            </a:extLst>
          </p:cNvPr>
          <p:cNvPicPr>
            <a:picLocks noChangeAspect="1"/>
          </p:cNvPicPr>
          <p:nvPr userDrawn="1"/>
        </p:nvPicPr>
        <p:blipFill>
          <a:blip r:embed="rId2"/>
          <a:stretch>
            <a:fillRect/>
          </a:stretch>
        </p:blipFill>
        <p:spPr>
          <a:xfrm>
            <a:off x="7111450" y="59634"/>
            <a:ext cx="1746803" cy="543648"/>
          </a:xfrm>
          <a:prstGeom prst="rect">
            <a:avLst/>
          </a:prstGeom>
        </p:spPr>
      </p:pic>
      <p:pic>
        <p:nvPicPr>
          <p:cNvPr id="9" name="Afbeelding 8">
            <a:extLst>
              <a:ext uri="{FF2B5EF4-FFF2-40B4-BE49-F238E27FC236}">
                <a16:creationId xmlns:a16="http://schemas.microsoft.com/office/drawing/2014/main" id="{5BF1538C-1A66-3E40-B7A6-8168DE69B486}"/>
              </a:ext>
            </a:extLst>
          </p:cNvPr>
          <p:cNvPicPr>
            <a:picLocks noChangeAspect="1"/>
          </p:cNvPicPr>
          <p:nvPr userDrawn="1"/>
        </p:nvPicPr>
        <p:blipFill>
          <a:blip r:embed="rId3"/>
          <a:stretch>
            <a:fillRect/>
          </a:stretch>
        </p:blipFill>
        <p:spPr>
          <a:xfrm>
            <a:off x="7103998" y="4797887"/>
            <a:ext cx="1259009" cy="367977"/>
          </a:xfrm>
          <a:prstGeom prst="rect">
            <a:avLst/>
          </a:prstGeom>
        </p:spPr>
      </p:pic>
    </p:spTree>
    <p:extLst>
      <p:ext uri="{BB962C8B-B14F-4D97-AF65-F5344CB8AC3E}">
        <p14:creationId xmlns:p14="http://schemas.microsoft.com/office/powerpoint/2010/main" val="288668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kolommen teks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A96D8E4-9960-724D-830C-3D9B8164CC99}"/>
              </a:ext>
            </a:extLst>
          </p:cNvPr>
          <p:cNvSpPr>
            <a:spLocks noGrp="1"/>
          </p:cNvSpPr>
          <p:nvPr>
            <p:ph sz="half" idx="1"/>
          </p:nvPr>
        </p:nvSpPr>
        <p:spPr>
          <a:xfrm>
            <a:off x="791769" y="1275160"/>
            <a:ext cx="7560469" cy="3240882"/>
          </a:xfrm>
        </p:spPr>
        <p:txBody>
          <a:bodyPr wrap="square" numCol="2" spcCol="36000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59EB8A04-04AA-0344-89C0-2728D0E377D5}"/>
              </a:ext>
            </a:extLst>
          </p:cNvPr>
          <p:cNvSpPr>
            <a:spLocks noGrp="1"/>
          </p:cNvSpPr>
          <p:nvPr>
            <p:ph type="dt" sz="half" idx="10"/>
          </p:nvPr>
        </p:nvSpPr>
        <p:spPr/>
        <p:txBody>
          <a:bodyPr/>
          <a:lstStyle/>
          <a:p>
            <a:r>
              <a:rPr lang="nl-NL"/>
              <a:t>23 november 2020</a:t>
            </a:r>
            <a:endParaRPr lang="nl-NL" dirty="0"/>
          </a:p>
        </p:txBody>
      </p:sp>
      <p:sp>
        <p:nvSpPr>
          <p:cNvPr id="6" name="Tijdelijke aanduiding voor voettekst 5">
            <a:extLst>
              <a:ext uri="{FF2B5EF4-FFF2-40B4-BE49-F238E27FC236}">
                <a16:creationId xmlns:a16="http://schemas.microsoft.com/office/drawing/2014/main" id="{ED62EC47-1C6D-6A42-9A8D-2D5A19B4F6F1}"/>
              </a:ext>
            </a:extLst>
          </p:cNvPr>
          <p:cNvSpPr>
            <a:spLocks noGrp="1"/>
          </p:cNvSpPr>
          <p:nvPr>
            <p:ph type="ftr" sz="quarter" idx="11"/>
          </p:nvPr>
        </p:nvSpPr>
        <p:spPr/>
        <p:txBody>
          <a:bodyPr/>
          <a:lstStyle/>
          <a:p>
            <a:pPr algn="l"/>
            <a:endParaRPr lang="nl-NL" dirty="0"/>
          </a:p>
        </p:txBody>
      </p:sp>
      <p:sp>
        <p:nvSpPr>
          <p:cNvPr id="7" name="Tijdelijke aanduiding voor dianummer 6">
            <a:extLst>
              <a:ext uri="{FF2B5EF4-FFF2-40B4-BE49-F238E27FC236}">
                <a16:creationId xmlns:a16="http://schemas.microsoft.com/office/drawing/2014/main" id="{015018D7-AC08-C54D-8A37-9AC993382112}"/>
              </a:ext>
            </a:extLst>
          </p:cNvPr>
          <p:cNvSpPr>
            <a:spLocks noGrp="1"/>
          </p:cNvSpPr>
          <p:nvPr>
            <p:ph type="sldNum" sz="quarter" idx="12"/>
          </p:nvPr>
        </p:nvSpPr>
        <p:spPr/>
        <p:txBody>
          <a:bodyPr/>
          <a:lstStyle/>
          <a:p>
            <a:fld id="{D673B436-E1E6-9A4F-9770-556D9C186C90}" type="slidenum">
              <a:rPr lang="nl-NL" smtClean="0"/>
              <a:pPr/>
              <a:t>‹nr.›</a:t>
            </a:fld>
            <a:endParaRPr lang="nl-NL" dirty="0"/>
          </a:p>
        </p:txBody>
      </p:sp>
      <p:sp>
        <p:nvSpPr>
          <p:cNvPr id="11" name="Titel 1">
            <a:extLst>
              <a:ext uri="{FF2B5EF4-FFF2-40B4-BE49-F238E27FC236}">
                <a16:creationId xmlns:a16="http://schemas.microsoft.com/office/drawing/2014/main" id="{6B7A29CD-143B-1141-BCAF-5E567D1A2637}"/>
              </a:ext>
            </a:extLst>
          </p:cNvPr>
          <p:cNvSpPr>
            <a:spLocks noGrp="1"/>
          </p:cNvSpPr>
          <p:nvPr>
            <p:ph type="title"/>
          </p:nvPr>
        </p:nvSpPr>
        <p:spPr>
          <a:xfrm>
            <a:off x="791770" y="627461"/>
            <a:ext cx="6615113" cy="647700"/>
          </a:xfrm>
        </p:spPr>
        <p:txBody>
          <a:bodyPr/>
          <a:lstStyle>
            <a:lvl1pPr>
              <a:defRPr baseline="0">
                <a:solidFill>
                  <a:schemeClr val="tx1"/>
                </a:solidFill>
              </a:defRPr>
            </a:lvl1pPr>
          </a:lstStyle>
          <a:p>
            <a:r>
              <a:rPr lang="nl-NL" dirty="0"/>
              <a:t>Klik om stijl te bewerken</a:t>
            </a:r>
          </a:p>
        </p:txBody>
      </p:sp>
      <p:pic>
        <p:nvPicPr>
          <p:cNvPr id="8" name="Afbeelding 7">
            <a:extLst>
              <a:ext uri="{FF2B5EF4-FFF2-40B4-BE49-F238E27FC236}">
                <a16:creationId xmlns:a16="http://schemas.microsoft.com/office/drawing/2014/main" id="{5A52F179-0D0D-0D43-ABA6-FDDB4155E2E0}"/>
              </a:ext>
            </a:extLst>
          </p:cNvPr>
          <p:cNvPicPr>
            <a:picLocks noChangeAspect="1"/>
          </p:cNvPicPr>
          <p:nvPr userDrawn="1"/>
        </p:nvPicPr>
        <p:blipFill>
          <a:blip r:embed="rId2"/>
          <a:stretch>
            <a:fillRect/>
          </a:stretch>
        </p:blipFill>
        <p:spPr>
          <a:xfrm>
            <a:off x="7111450" y="59634"/>
            <a:ext cx="1746803" cy="543648"/>
          </a:xfrm>
          <a:prstGeom prst="rect">
            <a:avLst/>
          </a:prstGeom>
        </p:spPr>
      </p:pic>
      <p:pic>
        <p:nvPicPr>
          <p:cNvPr id="9" name="Afbeelding 8">
            <a:extLst>
              <a:ext uri="{FF2B5EF4-FFF2-40B4-BE49-F238E27FC236}">
                <a16:creationId xmlns:a16="http://schemas.microsoft.com/office/drawing/2014/main" id="{B1914FC3-C501-E840-AF19-5690FC45D142}"/>
              </a:ext>
            </a:extLst>
          </p:cNvPr>
          <p:cNvPicPr>
            <a:picLocks noChangeAspect="1"/>
          </p:cNvPicPr>
          <p:nvPr userDrawn="1"/>
        </p:nvPicPr>
        <p:blipFill>
          <a:blip r:embed="rId3"/>
          <a:stretch>
            <a:fillRect/>
          </a:stretch>
        </p:blipFill>
        <p:spPr>
          <a:xfrm>
            <a:off x="7103998" y="4797887"/>
            <a:ext cx="1259009" cy="367977"/>
          </a:xfrm>
          <a:prstGeom prst="rect">
            <a:avLst/>
          </a:prstGeom>
        </p:spPr>
      </p:pic>
    </p:spTree>
    <p:extLst>
      <p:ext uri="{BB962C8B-B14F-4D97-AF65-F5344CB8AC3E}">
        <p14:creationId xmlns:p14="http://schemas.microsoft.com/office/powerpoint/2010/main" val="59556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htergrond kleur met titel">
    <p:spTree>
      <p:nvGrpSpPr>
        <p:cNvPr id="1" name=""/>
        <p:cNvGrpSpPr/>
        <p:nvPr/>
      </p:nvGrpSpPr>
      <p:grpSpPr>
        <a:xfrm>
          <a:off x="0" y="0"/>
          <a:ext cx="0" cy="0"/>
          <a:chOff x="0" y="0"/>
          <a:chExt cx="0" cy="0"/>
        </a:xfrm>
      </p:grpSpPr>
      <p:sp>
        <p:nvSpPr>
          <p:cNvPr id="8" name="Tijdelijke aanduiding voor afbeelding 5">
            <a:extLst>
              <a:ext uri="{FF2B5EF4-FFF2-40B4-BE49-F238E27FC236}">
                <a16:creationId xmlns:a16="http://schemas.microsoft.com/office/drawing/2014/main" id="{DE03ED25-2065-9943-AB4A-FA7571C123F2}"/>
              </a:ext>
            </a:extLst>
          </p:cNvPr>
          <p:cNvSpPr>
            <a:spLocks noGrp="1"/>
          </p:cNvSpPr>
          <p:nvPr>
            <p:ph type="pic" sz="quarter" idx="13"/>
          </p:nvPr>
        </p:nvSpPr>
        <p:spPr>
          <a:xfrm>
            <a:off x="1" y="627463"/>
            <a:ext cx="9144000" cy="4212431"/>
          </a:xfrm>
          <a:solidFill>
            <a:schemeClr val="tx1"/>
          </a:solidFill>
        </p:spPr>
        <p:txBody>
          <a:bodyPr rtlCol="0">
            <a:noAutofit/>
          </a:bodyPr>
          <a:lstStyle>
            <a:lvl1pPr marL="0" indent="0">
              <a:buFontTx/>
              <a:buNone/>
              <a:defRPr>
                <a:noFill/>
              </a:defRPr>
            </a:lvl1pPr>
          </a:lstStyle>
          <a:p>
            <a:pPr lvl="0"/>
            <a:r>
              <a:rPr lang="nl-NL" noProof="0" dirty="0"/>
              <a:t>Klik op het pictogram als u een afbeelding wilt toevoegen</a:t>
            </a:r>
            <a:endParaRPr lang="en-GB" noProof="0" dirty="0"/>
          </a:p>
        </p:txBody>
      </p:sp>
      <p:sp>
        <p:nvSpPr>
          <p:cNvPr id="2" name="Titel 1">
            <a:extLst>
              <a:ext uri="{FF2B5EF4-FFF2-40B4-BE49-F238E27FC236}">
                <a16:creationId xmlns:a16="http://schemas.microsoft.com/office/drawing/2014/main" id="{E7E34790-1942-3440-A977-B32ABDCDC01E}"/>
              </a:ext>
            </a:extLst>
          </p:cNvPr>
          <p:cNvSpPr>
            <a:spLocks noGrp="1"/>
          </p:cNvSpPr>
          <p:nvPr>
            <p:ph type="title"/>
          </p:nvPr>
        </p:nvSpPr>
        <p:spPr>
          <a:xfrm>
            <a:off x="791173" y="1275163"/>
            <a:ext cx="5670947" cy="2593181"/>
          </a:xfrm>
        </p:spPr>
        <p:txBody>
          <a:bodyPr anchor="t" anchorCtr="0"/>
          <a:lstStyle>
            <a:lvl1pPr>
              <a:defRPr sz="3000" baseline="0">
                <a:solidFill>
                  <a:schemeClr val="bg1"/>
                </a:solidFill>
              </a:defRPr>
            </a:lvl1pPr>
          </a:lstStyle>
          <a:p>
            <a:r>
              <a:rPr lang="nl-NL" dirty="0"/>
              <a:t>Klik om stijl te bewerken</a:t>
            </a:r>
          </a:p>
        </p:txBody>
      </p:sp>
      <p:sp>
        <p:nvSpPr>
          <p:cNvPr id="4" name="Tijdelijke aanduiding voor datum 3">
            <a:extLst>
              <a:ext uri="{FF2B5EF4-FFF2-40B4-BE49-F238E27FC236}">
                <a16:creationId xmlns:a16="http://schemas.microsoft.com/office/drawing/2014/main" id="{BB3A8A84-BF9E-E947-B892-AA977CA099B2}"/>
              </a:ext>
            </a:extLst>
          </p:cNvPr>
          <p:cNvSpPr>
            <a:spLocks noGrp="1"/>
          </p:cNvSpPr>
          <p:nvPr>
            <p:ph type="dt" sz="half" idx="10"/>
          </p:nvPr>
        </p:nvSpPr>
        <p:spPr/>
        <p:txBody>
          <a:bodyPr/>
          <a:lstStyle/>
          <a:p>
            <a:r>
              <a:rPr lang="nl-NL"/>
              <a:t>23 november 2020</a:t>
            </a:r>
          </a:p>
        </p:txBody>
      </p:sp>
      <p:sp>
        <p:nvSpPr>
          <p:cNvPr id="5" name="Tijdelijke aanduiding voor voettekst 4">
            <a:extLst>
              <a:ext uri="{FF2B5EF4-FFF2-40B4-BE49-F238E27FC236}">
                <a16:creationId xmlns:a16="http://schemas.microsoft.com/office/drawing/2014/main" id="{1B60CC65-6D52-B846-B9CB-CE3CFD36E5C9}"/>
              </a:ext>
            </a:extLst>
          </p:cNvPr>
          <p:cNvSpPr>
            <a:spLocks noGrp="1"/>
          </p:cNvSpPr>
          <p:nvPr>
            <p:ph type="ftr" sz="quarter" idx="11"/>
          </p:nvPr>
        </p:nvSpPr>
        <p:spPr/>
        <p:txBody>
          <a:bodyPr/>
          <a:lstStyle/>
          <a:p>
            <a:pPr algn="l"/>
            <a:endParaRPr lang="nl-NL" dirty="0"/>
          </a:p>
        </p:txBody>
      </p:sp>
      <p:sp>
        <p:nvSpPr>
          <p:cNvPr id="6" name="Tijdelijke aanduiding voor dianummer 5">
            <a:extLst>
              <a:ext uri="{FF2B5EF4-FFF2-40B4-BE49-F238E27FC236}">
                <a16:creationId xmlns:a16="http://schemas.microsoft.com/office/drawing/2014/main" id="{F31CF44B-A634-3F4C-95CF-6BB7B5DBA1C3}"/>
              </a:ext>
            </a:extLst>
          </p:cNvPr>
          <p:cNvSpPr>
            <a:spLocks noGrp="1"/>
          </p:cNvSpPr>
          <p:nvPr>
            <p:ph type="sldNum" sz="quarter" idx="12"/>
          </p:nvPr>
        </p:nvSpPr>
        <p:spPr/>
        <p:txBody>
          <a:bodyPr/>
          <a:lstStyle/>
          <a:p>
            <a:fld id="{D673B436-E1E6-9A4F-9770-556D9C186C90}" type="slidenum">
              <a:rPr lang="nl-NL" smtClean="0"/>
              <a:t>‹nr.›</a:t>
            </a:fld>
            <a:endParaRPr lang="nl-NL"/>
          </a:p>
        </p:txBody>
      </p:sp>
      <p:pic>
        <p:nvPicPr>
          <p:cNvPr id="10" name="Afbeelding 9">
            <a:extLst>
              <a:ext uri="{FF2B5EF4-FFF2-40B4-BE49-F238E27FC236}">
                <a16:creationId xmlns:a16="http://schemas.microsoft.com/office/drawing/2014/main" id="{E3D200A5-9EEC-CB43-9B0B-91AE6BD0F160}"/>
              </a:ext>
            </a:extLst>
          </p:cNvPr>
          <p:cNvPicPr>
            <a:picLocks noChangeAspect="1"/>
          </p:cNvPicPr>
          <p:nvPr userDrawn="1"/>
        </p:nvPicPr>
        <p:blipFill>
          <a:blip r:embed="rId2"/>
          <a:stretch>
            <a:fillRect/>
          </a:stretch>
        </p:blipFill>
        <p:spPr>
          <a:xfrm>
            <a:off x="7111450" y="59634"/>
            <a:ext cx="1746803" cy="543648"/>
          </a:xfrm>
          <a:prstGeom prst="rect">
            <a:avLst/>
          </a:prstGeom>
        </p:spPr>
      </p:pic>
      <p:pic>
        <p:nvPicPr>
          <p:cNvPr id="11" name="Afbeelding 10">
            <a:extLst>
              <a:ext uri="{FF2B5EF4-FFF2-40B4-BE49-F238E27FC236}">
                <a16:creationId xmlns:a16="http://schemas.microsoft.com/office/drawing/2014/main" id="{3E2C1007-34DD-AE40-ABCD-A89CD8219C9E}"/>
              </a:ext>
            </a:extLst>
          </p:cNvPr>
          <p:cNvPicPr>
            <a:picLocks noChangeAspect="1"/>
          </p:cNvPicPr>
          <p:nvPr userDrawn="1"/>
        </p:nvPicPr>
        <p:blipFill>
          <a:blip r:embed="rId3"/>
          <a:stretch>
            <a:fillRect/>
          </a:stretch>
        </p:blipFill>
        <p:spPr>
          <a:xfrm>
            <a:off x="7103998" y="4797887"/>
            <a:ext cx="1259009" cy="367977"/>
          </a:xfrm>
          <a:prstGeom prst="rect">
            <a:avLst/>
          </a:prstGeom>
        </p:spPr>
      </p:pic>
    </p:spTree>
    <p:extLst>
      <p:ext uri="{BB962C8B-B14F-4D97-AF65-F5344CB8AC3E}">
        <p14:creationId xmlns:p14="http://schemas.microsoft.com/office/powerpoint/2010/main" val="85411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e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178E9A-64EC-4246-935A-872BB7917B2C}"/>
              </a:ext>
            </a:extLst>
          </p:cNvPr>
          <p:cNvSpPr>
            <a:spLocks noGrp="1"/>
          </p:cNvSpPr>
          <p:nvPr>
            <p:ph type="title"/>
          </p:nvPr>
        </p:nvSpPr>
        <p:spPr>
          <a:xfrm>
            <a:off x="791767" y="627461"/>
            <a:ext cx="3577500" cy="647700"/>
          </a:xfrm>
        </p:spPr>
        <p:txBody>
          <a:bodyPr tIns="54000"/>
          <a:lstStyle>
            <a:lvl1pPr>
              <a:lnSpc>
                <a:spcPts val="1800"/>
              </a:lnSpc>
              <a:defRPr sz="1800" baseline="0"/>
            </a:lvl1pPr>
          </a:lstStyle>
          <a:p>
            <a:r>
              <a:rPr lang="nl-NL" dirty="0"/>
              <a:t>Klik om stijl te bewerken</a:t>
            </a:r>
          </a:p>
        </p:txBody>
      </p:sp>
      <p:sp>
        <p:nvSpPr>
          <p:cNvPr id="3" name="Tijdelijke aanduiding voor inhoud 2">
            <a:extLst>
              <a:ext uri="{FF2B5EF4-FFF2-40B4-BE49-F238E27FC236}">
                <a16:creationId xmlns:a16="http://schemas.microsoft.com/office/drawing/2014/main" id="{BA96D8E4-9960-724D-830C-3D9B8164CC99}"/>
              </a:ext>
            </a:extLst>
          </p:cNvPr>
          <p:cNvSpPr>
            <a:spLocks noGrp="1"/>
          </p:cNvSpPr>
          <p:nvPr>
            <p:ph sz="half" idx="1"/>
          </p:nvPr>
        </p:nvSpPr>
        <p:spPr>
          <a:xfrm>
            <a:off x="791766" y="1275160"/>
            <a:ext cx="3577500" cy="3240882"/>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59EB8A04-04AA-0344-89C0-2728D0E377D5}"/>
              </a:ext>
            </a:extLst>
          </p:cNvPr>
          <p:cNvSpPr>
            <a:spLocks noGrp="1"/>
          </p:cNvSpPr>
          <p:nvPr>
            <p:ph type="dt" sz="half" idx="10"/>
          </p:nvPr>
        </p:nvSpPr>
        <p:spPr/>
        <p:txBody>
          <a:bodyPr/>
          <a:lstStyle/>
          <a:p>
            <a:r>
              <a:rPr lang="nl-NL"/>
              <a:t>23 november 2020</a:t>
            </a:r>
            <a:endParaRPr lang="nl-NL" dirty="0"/>
          </a:p>
        </p:txBody>
      </p:sp>
      <p:sp>
        <p:nvSpPr>
          <p:cNvPr id="6" name="Tijdelijke aanduiding voor voettekst 5">
            <a:extLst>
              <a:ext uri="{FF2B5EF4-FFF2-40B4-BE49-F238E27FC236}">
                <a16:creationId xmlns:a16="http://schemas.microsoft.com/office/drawing/2014/main" id="{ED62EC47-1C6D-6A42-9A8D-2D5A19B4F6F1}"/>
              </a:ext>
            </a:extLst>
          </p:cNvPr>
          <p:cNvSpPr>
            <a:spLocks noGrp="1"/>
          </p:cNvSpPr>
          <p:nvPr>
            <p:ph type="ftr" sz="quarter" idx="11"/>
          </p:nvPr>
        </p:nvSpPr>
        <p:spPr/>
        <p:txBody>
          <a:bodyPr/>
          <a:lstStyle/>
          <a:p>
            <a:pPr algn="l"/>
            <a:endParaRPr lang="nl-NL" dirty="0"/>
          </a:p>
        </p:txBody>
      </p:sp>
      <p:sp>
        <p:nvSpPr>
          <p:cNvPr id="7" name="Tijdelijke aanduiding voor dianummer 6">
            <a:extLst>
              <a:ext uri="{FF2B5EF4-FFF2-40B4-BE49-F238E27FC236}">
                <a16:creationId xmlns:a16="http://schemas.microsoft.com/office/drawing/2014/main" id="{015018D7-AC08-C54D-8A37-9AC993382112}"/>
              </a:ext>
            </a:extLst>
          </p:cNvPr>
          <p:cNvSpPr>
            <a:spLocks noGrp="1"/>
          </p:cNvSpPr>
          <p:nvPr>
            <p:ph type="sldNum" sz="quarter" idx="12"/>
          </p:nvPr>
        </p:nvSpPr>
        <p:spPr/>
        <p:txBody>
          <a:bodyPr/>
          <a:lstStyle/>
          <a:p>
            <a:fld id="{D673B436-E1E6-9A4F-9770-556D9C186C90}" type="slidenum">
              <a:rPr lang="nl-NL" smtClean="0"/>
              <a:pPr/>
              <a:t>‹nr.›</a:t>
            </a:fld>
            <a:endParaRPr lang="nl-NL" dirty="0"/>
          </a:p>
        </p:txBody>
      </p:sp>
      <p:sp>
        <p:nvSpPr>
          <p:cNvPr id="9" name="Tijdelijke aanduiding voor afbeelding 5">
            <a:extLst>
              <a:ext uri="{FF2B5EF4-FFF2-40B4-BE49-F238E27FC236}">
                <a16:creationId xmlns:a16="http://schemas.microsoft.com/office/drawing/2014/main" id="{913A4BED-BD3E-E44D-8C51-C7B6AEADD351}"/>
              </a:ext>
            </a:extLst>
          </p:cNvPr>
          <p:cNvSpPr>
            <a:spLocks noGrp="1"/>
          </p:cNvSpPr>
          <p:nvPr>
            <p:ph type="pic" sz="quarter" idx="13"/>
          </p:nvPr>
        </p:nvSpPr>
        <p:spPr>
          <a:xfrm>
            <a:off x="4572000" y="627463"/>
            <a:ext cx="4572000" cy="4212431"/>
          </a:xfrm>
          <a:solidFill>
            <a:schemeClr val="bg2"/>
          </a:solidFill>
        </p:spPr>
        <p:txBody>
          <a:bodyPr rtlCol="0">
            <a:noAutofit/>
          </a:bodyPr>
          <a:lstStyle>
            <a:lvl1pPr marL="0" indent="0">
              <a:buFontTx/>
              <a:buNone/>
              <a:defRPr>
                <a:noFill/>
              </a:defRPr>
            </a:lvl1pPr>
          </a:lstStyle>
          <a:p>
            <a:pPr lvl="0"/>
            <a:endParaRPr lang="en-GB" noProof="0" dirty="0"/>
          </a:p>
        </p:txBody>
      </p:sp>
      <p:pic>
        <p:nvPicPr>
          <p:cNvPr id="11" name="Afbeelding 10">
            <a:extLst>
              <a:ext uri="{FF2B5EF4-FFF2-40B4-BE49-F238E27FC236}">
                <a16:creationId xmlns:a16="http://schemas.microsoft.com/office/drawing/2014/main" id="{AEAF061D-8E3E-1646-8849-389DC12435AE}"/>
              </a:ext>
            </a:extLst>
          </p:cNvPr>
          <p:cNvPicPr>
            <a:picLocks noChangeAspect="1"/>
          </p:cNvPicPr>
          <p:nvPr userDrawn="1"/>
        </p:nvPicPr>
        <p:blipFill>
          <a:blip r:embed="rId2"/>
          <a:stretch>
            <a:fillRect/>
          </a:stretch>
        </p:blipFill>
        <p:spPr>
          <a:xfrm>
            <a:off x="7111450" y="59634"/>
            <a:ext cx="1746803" cy="543648"/>
          </a:xfrm>
          <a:prstGeom prst="rect">
            <a:avLst/>
          </a:prstGeom>
        </p:spPr>
      </p:pic>
      <p:pic>
        <p:nvPicPr>
          <p:cNvPr id="12" name="Afbeelding 11">
            <a:extLst>
              <a:ext uri="{FF2B5EF4-FFF2-40B4-BE49-F238E27FC236}">
                <a16:creationId xmlns:a16="http://schemas.microsoft.com/office/drawing/2014/main" id="{0AA0A03C-51B4-2D4D-A2C1-A723A696F16C}"/>
              </a:ext>
            </a:extLst>
          </p:cNvPr>
          <p:cNvPicPr>
            <a:picLocks noChangeAspect="1"/>
          </p:cNvPicPr>
          <p:nvPr userDrawn="1"/>
        </p:nvPicPr>
        <p:blipFill>
          <a:blip r:embed="rId3"/>
          <a:stretch>
            <a:fillRect/>
          </a:stretch>
        </p:blipFill>
        <p:spPr>
          <a:xfrm>
            <a:off x="7103998" y="4797887"/>
            <a:ext cx="1259009" cy="367977"/>
          </a:xfrm>
          <a:prstGeom prst="rect">
            <a:avLst/>
          </a:prstGeom>
        </p:spPr>
      </p:pic>
    </p:spTree>
    <p:extLst>
      <p:ext uri="{BB962C8B-B14F-4D97-AF65-F5344CB8AC3E}">
        <p14:creationId xmlns:p14="http://schemas.microsoft.com/office/powerpoint/2010/main" val="396660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eld link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AA6C15FD-9CCB-984C-9858-5C99A29E829F}"/>
              </a:ext>
            </a:extLst>
          </p:cNvPr>
          <p:cNvSpPr>
            <a:spLocks noGrp="1"/>
          </p:cNvSpPr>
          <p:nvPr>
            <p:ph sz="half" idx="2"/>
          </p:nvPr>
        </p:nvSpPr>
        <p:spPr>
          <a:xfrm>
            <a:off x="4776346" y="1275163"/>
            <a:ext cx="3577500" cy="3240881"/>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59EB8A04-04AA-0344-89C0-2728D0E377D5}"/>
              </a:ext>
            </a:extLst>
          </p:cNvPr>
          <p:cNvSpPr>
            <a:spLocks noGrp="1"/>
          </p:cNvSpPr>
          <p:nvPr>
            <p:ph type="dt" sz="half" idx="10"/>
          </p:nvPr>
        </p:nvSpPr>
        <p:spPr/>
        <p:txBody>
          <a:bodyPr/>
          <a:lstStyle/>
          <a:p>
            <a:r>
              <a:rPr lang="nl-NL"/>
              <a:t>23 november 2020</a:t>
            </a:r>
            <a:endParaRPr lang="nl-NL" dirty="0"/>
          </a:p>
        </p:txBody>
      </p:sp>
      <p:sp>
        <p:nvSpPr>
          <p:cNvPr id="6" name="Tijdelijke aanduiding voor voettekst 5">
            <a:extLst>
              <a:ext uri="{FF2B5EF4-FFF2-40B4-BE49-F238E27FC236}">
                <a16:creationId xmlns:a16="http://schemas.microsoft.com/office/drawing/2014/main" id="{ED62EC47-1C6D-6A42-9A8D-2D5A19B4F6F1}"/>
              </a:ext>
            </a:extLst>
          </p:cNvPr>
          <p:cNvSpPr>
            <a:spLocks noGrp="1"/>
          </p:cNvSpPr>
          <p:nvPr>
            <p:ph type="ftr" sz="quarter" idx="11"/>
          </p:nvPr>
        </p:nvSpPr>
        <p:spPr/>
        <p:txBody>
          <a:bodyPr/>
          <a:lstStyle/>
          <a:p>
            <a:pPr algn="l"/>
            <a:endParaRPr lang="nl-NL" dirty="0"/>
          </a:p>
        </p:txBody>
      </p:sp>
      <p:sp>
        <p:nvSpPr>
          <p:cNvPr id="7" name="Tijdelijke aanduiding voor dianummer 6">
            <a:extLst>
              <a:ext uri="{FF2B5EF4-FFF2-40B4-BE49-F238E27FC236}">
                <a16:creationId xmlns:a16="http://schemas.microsoft.com/office/drawing/2014/main" id="{015018D7-AC08-C54D-8A37-9AC993382112}"/>
              </a:ext>
            </a:extLst>
          </p:cNvPr>
          <p:cNvSpPr>
            <a:spLocks noGrp="1"/>
          </p:cNvSpPr>
          <p:nvPr>
            <p:ph type="sldNum" sz="quarter" idx="12"/>
          </p:nvPr>
        </p:nvSpPr>
        <p:spPr/>
        <p:txBody>
          <a:bodyPr/>
          <a:lstStyle>
            <a:lvl1pPr algn="l">
              <a:defRPr/>
            </a:lvl1pPr>
          </a:lstStyle>
          <a:p>
            <a:pPr algn="r"/>
            <a:fld id="{D673B436-E1E6-9A4F-9770-556D9C186C90}" type="slidenum">
              <a:rPr lang="nl-NL" smtClean="0"/>
              <a:pPr algn="r"/>
              <a:t>‹nr.›</a:t>
            </a:fld>
            <a:endParaRPr lang="nl-NL" dirty="0"/>
          </a:p>
        </p:txBody>
      </p:sp>
      <p:sp>
        <p:nvSpPr>
          <p:cNvPr id="9" name="Tijdelijke aanduiding voor afbeelding 5">
            <a:extLst>
              <a:ext uri="{FF2B5EF4-FFF2-40B4-BE49-F238E27FC236}">
                <a16:creationId xmlns:a16="http://schemas.microsoft.com/office/drawing/2014/main" id="{EC4FE26F-36D6-3645-BB9D-890D2452D3B9}"/>
              </a:ext>
            </a:extLst>
          </p:cNvPr>
          <p:cNvSpPr>
            <a:spLocks noGrp="1"/>
          </p:cNvSpPr>
          <p:nvPr>
            <p:ph type="pic" sz="quarter" idx="13"/>
          </p:nvPr>
        </p:nvSpPr>
        <p:spPr>
          <a:xfrm>
            <a:off x="0" y="627463"/>
            <a:ext cx="4572000" cy="4212431"/>
          </a:xfrm>
          <a:solidFill>
            <a:schemeClr val="bg2"/>
          </a:solidFill>
        </p:spPr>
        <p:txBody>
          <a:bodyPr rtlCol="0">
            <a:noAutofit/>
          </a:bodyPr>
          <a:lstStyle>
            <a:lvl1pPr marL="0" indent="0">
              <a:buFontTx/>
              <a:buNone/>
              <a:defRPr>
                <a:noFill/>
              </a:defRPr>
            </a:lvl1pPr>
          </a:lstStyle>
          <a:p>
            <a:pPr lvl="0"/>
            <a:endParaRPr lang="en-GB" noProof="0" dirty="0"/>
          </a:p>
        </p:txBody>
      </p:sp>
      <p:sp>
        <p:nvSpPr>
          <p:cNvPr id="12" name="Titel 1">
            <a:extLst>
              <a:ext uri="{FF2B5EF4-FFF2-40B4-BE49-F238E27FC236}">
                <a16:creationId xmlns:a16="http://schemas.microsoft.com/office/drawing/2014/main" id="{2C6D2577-595F-AE48-BE20-99111B1F77E0}"/>
              </a:ext>
            </a:extLst>
          </p:cNvPr>
          <p:cNvSpPr>
            <a:spLocks noGrp="1"/>
          </p:cNvSpPr>
          <p:nvPr>
            <p:ph type="title"/>
          </p:nvPr>
        </p:nvSpPr>
        <p:spPr>
          <a:xfrm>
            <a:off x="4774735" y="627461"/>
            <a:ext cx="3577500" cy="647700"/>
          </a:xfrm>
        </p:spPr>
        <p:txBody>
          <a:bodyPr tIns="54000"/>
          <a:lstStyle>
            <a:lvl1pPr>
              <a:lnSpc>
                <a:spcPts val="1800"/>
              </a:lnSpc>
              <a:defRPr sz="1800" baseline="0"/>
            </a:lvl1pPr>
          </a:lstStyle>
          <a:p>
            <a:r>
              <a:rPr lang="nl-NL" dirty="0"/>
              <a:t>Klik om stijl te bewerken</a:t>
            </a:r>
          </a:p>
        </p:txBody>
      </p:sp>
      <p:pic>
        <p:nvPicPr>
          <p:cNvPr id="11" name="Afbeelding 10">
            <a:extLst>
              <a:ext uri="{FF2B5EF4-FFF2-40B4-BE49-F238E27FC236}">
                <a16:creationId xmlns:a16="http://schemas.microsoft.com/office/drawing/2014/main" id="{F818232E-D158-9B44-B01A-A2CFAD3CC303}"/>
              </a:ext>
            </a:extLst>
          </p:cNvPr>
          <p:cNvPicPr>
            <a:picLocks noChangeAspect="1"/>
          </p:cNvPicPr>
          <p:nvPr userDrawn="1"/>
        </p:nvPicPr>
        <p:blipFill>
          <a:blip r:embed="rId2"/>
          <a:stretch>
            <a:fillRect/>
          </a:stretch>
        </p:blipFill>
        <p:spPr>
          <a:xfrm>
            <a:off x="7111450" y="59634"/>
            <a:ext cx="1746803" cy="543648"/>
          </a:xfrm>
          <a:prstGeom prst="rect">
            <a:avLst/>
          </a:prstGeom>
        </p:spPr>
      </p:pic>
      <p:pic>
        <p:nvPicPr>
          <p:cNvPr id="13" name="Afbeelding 12">
            <a:extLst>
              <a:ext uri="{FF2B5EF4-FFF2-40B4-BE49-F238E27FC236}">
                <a16:creationId xmlns:a16="http://schemas.microsoft.com/office/drawing/2014/main" id="{7CC49AC8-DEF5-864B-8296-C533912831AF}"/>
              </a:ext>
            </a:extLst>
          </p:cNvPr>
          <p:cNvPicPr>
            <a:picLocks noChangeAspect="1"/>
          </p:cNvPicPr>
          <p:nvPr userDrawn="1"/>
        </p:nvPicPr>
        <p:blipFill>
          <a:blip r:embed="rId3"/>
          <a:stretch>
            <a:fillRect/>
          </a:stretch>
        </p:blipFill>
        <p:spPr>
          <a:xfrm>
            <a:off x="7103998" y="4797887"/>
            <a:ext cx="1259009" cy="367977"/>
          </a:xfrm>
          <a:prstGeom prst="rect">
            <a:avLst/>
          </a:prstGeom>
        </p:spPr>
      </p:pic>
    </p:spTree>
    <p:extLst>
      <p:ext uri="{BB962C8B-B14F-4D97-AF65-F5344CB8AC3E}">
        <p14:creationId xmlns:p14="http://schemas.microsoft.com/office/powerpoint/2010/main" val="120263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tergrond foto met titel">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020DDFAF-9633-D347-B98F-0BBE9F5A75CA}"/>
              </a:ext>
            </a:extLst>
          </p:cNvPr>
          <p:cNvSpPr>
            <a:spLocks noGrp="1"/>
          </p:cNvSpPr>
          <p:nvPr>
            <p:ph type="dt" sz="half" idx="10"/>
          </p:nvPr>
        </p:nvSpPr>
        <p:spPr/>
        <p:txBody>
          <a:bodyPr/>
          <a:lstStyle/>
          <a:p>
            <a:r>
              <a:rPr lang="nl-NL"/>
              <a:t>23 november 2020</a:t>
            </a:r>
            <a:endParaRPr lang="nl-NL" dirty="0"/>
          </a:p>
        </p:txBody>
      </p:sp>
      <p:sp>
        <p:nvSpPr>
          <p:cNvPr id="4" name="Tijdelijke aanduiding voor voettekst 3">
            <a:extLst>
              <a:ext uri="{FF2B5EF4-FFF2-40B4-BE49-F238E27FC236}">
                <a16:creationId xmlns:a16="http://schemas.microsoft.com/office/drawing/2014/main" id="{F83187F1-EB3F-3340-993B-1C254AC34F26}"/>
              </a:ext>
            </a:extLst>
          </p:cNvPr>
          <p:cNvSpPr>
            <a:spLocks noGrp="1"/>
          </p:cNvSpPr>
          <p:nvPr>
            <p:ph type="ftr" sz="quarter" idx="11"/>
          </p:nvPr>
        </p:nvSpPr>
        <p:spPr/>
        <p:txBody>
          <a:bodyPr/>
          <a:lstStyle/>
          <a:p>
            <a:pPr algn="l"/>
            <a:endParaRPr lang="nl-NL" dirty="0"/>
          </a:p>
        </p:txBody>
      </p:sp>
      <p:sp>
        <p:nvSpPr>
          <p:cNvPr id="5" name="Tijdelijke aanduiding voor dianummer 4">
            <a:extLst>
              <a:ext uri="{FF2B5EF4-FFF2-40B4-BE49-F238E27FC236}">
                <a16:creationId xmlns:a16="http://schemas.microsoft.com/office/drawing/2014/main" id="{6A20AC61-16B3-6E4A-B5E9-84FA6309DABC}"/>
              </a:ext>
            </a:extLst>
          </p:cNvPr>
          <p:cNvSpPr>
            <a:spLocks noGrp="1"/>
          </p:cNvSpPr>
          <p:nvPr>
            <p:ph type="sldNum" sz="quarter" idx="12"/>
          </p:nvPr>
        </p:nvSpPr>
        <p:spPr/>
        <p:txBody>
          <a:bodyPr/>
          <a:lstStyle>
            <a:lvl1pPr algn="l">
              <a:defRPr/>
            </a:lvl1pPr>
          </a:lstStyle>
          <a:p>
            <a:pPr algn="r"/>
            <a:fld id="{D673B436-E1E6-9A4F-9770-556D9C186C90}" type="slidenum">
              <a:rPr lang="nl-NL" smtClean="0"/>
              <a:pPr algn="r"/>
              <a:t>‹nr.›</a:t>
            </a:fld>
            <a:endParaRPr lang="nl-NL" dirty="0"/>
          </a:p>
        </p:txBody>
      </p:sp>
      <p:sp>
        <p:nvSpPr>
          <p:cNvPr id="8" name="Tijdelijke aanduiding voor afbeelding 5">
            <a:extLst>
              <a:ext uri="{FF2B5EF4-FFF2-40B4-BE49-F238E27FC236}">
                <a16:creationId xmlns:a16="http://schemas.microsoft.com/office/drawing/2014/main" id="{AB0413BA-2F6E-D649-B110-6F83D9B6BB3A}"/>
              </a:ext>
            </a:extLst>
          </p:cNvPr>
          <p:cNvSpPr>
            <a:spLocks noGrp="1"/>
          </p:cNvSpPr>
          <p:nvPr>
            <p:ph type="pic" sz="quarter" idx="13"/>
          </p:nvPr>
        </p:nvSpPr>
        <p:spPr>
          <a:xfrm>
            <a:off x="1" y="627463"/>
            <a:ext cx="9144000" cy="4212431"/>
          </a:xfrm>
          <a:solidFill>
            <a:schemeClr val="bg2"/>
          </a:solidFill>
        </p:spPr>
        <p:txBody>
          <a:bodyPr rtlCol="0">
            <a:noAutofit/>
          </a:bodyPr>
          <a:lstStyle>
            <a:lvl1pPr marL="0" indent="0">
              <a:buFontTx/>
              <a:buNone/>
              <a:defRPr>
                <a:noFill/>
              </a:defRPr>
            </a:lvl1pPr>
          </a:lstStyle>
          <a:p>
            <a:pPr lvl="0"/>
            <a:endParaRPr lang="en-GB" noProof="0" dirty="0"/>
          </a:p>
        </p:txBody>
      </p:sp>
      <p:sp>
        <p:nvSpPr>
          <p:cNvPr id="10" name="Titel 1">
            <a:extLst>
              <a:ext uri="{FF2B5EF4-FFF2-40B4-BE49-F238E27FC236}">
                <a16:creationId xmlns:a16="http://schemas.microsoft.com/office/drawing/2014/main" id="{48887135-8206-9D44-AC69-FD00004FBC9A}"/>
              </a:ext>
            </a:extLst>
          </p:cNvPr>
          <p:cNvSpPr>
            <a:spLocks noGrp="1"/>
          </p:cNvSpPr>
          <p:nvPr>
            <p:ph type="title"/>
          </p:nvPr>
        </p:nvSpPr>
        <p:spPr>
          <a:xfrm>
            <a:off x="791173" y="1275163"/>
            <a:ext cx="5670947" cy="2593181"/>
          </a:xfrm>
        </p:spPr>
        <p:txBody>
          <a:bodyPr anchor="t" anchorCtr="0"/>
          <a:lstStyle>
            <a:lvl1pPr>
              <a:defRPr sz="3000" baseline="0">
                <a:solidFill>
                  <a:schemeClr val="bg1"/>
                </a:solidFill>
              </a:defRPr>
            </a:lvl1pPr>
          </a:lstStyle>
          <a:p>
            <a:r>
              <a:rPr lang="nl-NL" dirty="0"/>
              <a:t>Klik om stijl te bewerken</a:t>
            </a:r>
          </a:p>
        </p:txBody>
      </p:sp>
      <p:pic>
        <p:nvPicPr>
          <p:cNvPr id="11" name="Afbeelding 10">
            <a:extLst>
              <a:ext uri="{FF2B5EF4-FFF2-40B4-BE49-F238E27FC236}">
                <a16:creationId xmlns:a16="http://schemas.microsoft.com/office/drawing/2014/main" id="{25437FDB-7926-DC4D-BA8F-4F4236E0B643}"/>
              </a:ext>
            </a:extLst>
          </p:cNvPr>
          <p:cNvPicPr>
            <a:picLocks noChangeAspect="1"/>
          </p:cNvPicPr>
          <p:nvPr userDrawn="1"/>
        </p:nvPicPr>
        <p:blipFill>
          <a:blip r:embed="rId2"/>
          <a:stretch>
            <a:fillRect/>
          </a:stretch>
        </p:blipFill>
        <p:spPr>
          <a:xfrm>
            <a:off x="7111450" y="59634"/>
            <a:ext cx="1746803" cy="543648"/>
          </a:xfrm>
          <a:prstGeom prst="rect">
            <a:avLst/>
          </a:prstGeom>
        </p:spPr>
      </p:pic>
      <p:pic>
        <p:nvPicPr>
          <p:cNvPr id="12" name="Afbeelding 11">
            <a:extLst>
              <a:ext uri="{FF2B5EF4-FFF2-40B4-BE49-F238E27FC236}">
                <a16:creationId xmlns:a16="http://schemas.microsoft.com/office/drawing/2014/main" id="{F07264C7-59C4-2A4C-935C-F0C03029BAEF}"/>
              </a:ext>
            </a:extLst>
          </p:cNvPr>
          <p:cNvPicPr>
            <a:picLocks noChangeAspect="1"/>
          </p:cNvPicPr>
          <p:nvPr userDrawn="1"/>
        </p:nvPicPr>
        <p:blipFill>
          <a:blip r:embed="rId3"/>
          <a:stretch>
            <a:fillRect/>
          </a:stretch>
        </p:blipFill>
        <p:spPr>
          <a:xfrm>
            <a:off x="7103998" y="4797887"/>
            <a:ext cx="1259009" cy="367977"/>
          </a:xfrm>
          <a:prstGeom prst="rect">
            <a:avLst/>
          </a:prstGeom>
        </p:spPr>
      </p:pic>
    </p:spTree>
    <p:extLst>
      <p:ext uri="{BB962C8B-B14F-4D97-AF65-F5344CB8AC3E}">
        <p14:creationId xmlns:p14="http://schemas.microsoft.com/office/powerpoint/2010/main" val="404439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htergrond foto">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1EC4DC5-37EF-994A-9DFD-3DF3D4CE0CC5}"/>
              </a:ext>
            </a:extLst>
          </p:cNvPr>
          <p:cNvSpPr>
            <a:spLocks noGrp="1"/>
          </p:cNvSpPr>
          <p:nvPr>
            <p:ph type="dt" sz="half" idx="10"/>
          </p:nvPr>
        </p:nvSpPr>
        <p:spPr/>
        <p:txBody>
          <a:bodyPr/>
          <a:lstStyle/>
          <a:p>
            <a:r>
              <a:rPr lang="nl-NL"/>
              <a:t>23 november 2020</a:t>
            </a:r>
            <a:endParaRPr lang="nl-NL" dirty="0"/>
          </a:p>
        </p:txBody>
      </p:sp>
      <p:sp>
        <p:nvSpPr>
          <p:cNvPr id="3" name="Tijdelijke aanduiding voor voettekst 2">
            <a:extLst>
              <a:ext uri="{FF2B5EF4-FFF2-40B4-BE49-F238E27FC236}">
                <a16:creationId xmlns:a16="http://schemas.microsoft.com/office/drawing/2014/main" id="{A77BEC87-3B9E-AB41-A21F-BF21A488063F}"/>
              </a:ext>
            </a:extLst>
          </p:cNvPr>
          <p:cNvSpPr>
            <a:spLocks noGrp="1"/>
          </p:cNvSpPr>
          <p:nvPr>
            <p:ph type="ftr" sz="quarter" idx="11"/>
          </p:nvPr>
        </p:nvSpPr>
        <p:spPr/>
        <p:txBody>
          <a:bodyPr/>
          <a:lstStyle/>
          <a:p>
            <a:pPr algn="l"/>
            <a:endParaRPr lang="nl-NL" dirty="0"/>
          </a:p>
        </p:txBody>
      </p:sp>
      <p:sp>
        <p:nvSpPr>
          <p:cNvPr id="4" name="Tijdelijke aanduiding voor dianummer 3">
            <a:extLst>
              <a:ext uri="{FF2B5EF4-FFF2-40B4-BE49-F238E27FC236}">
                <a16:creationId xmlns:a16="http://schemas.microsoft.com/office/drawing/2014/main" id="{1ABE223C-2B35-8748-AEF0-494C00C19431}"/>
              </a:ext>
            </a:extLst>
          </p:cNvPr>
          <p:cNvSpPr>
            <a:spLocks noGrp="1"/>
          </p:cNvSpPr>
          <p:nvPr>
            <p:ph type="sldNum" sz="quarter" idx="12"/>
          </p:nvPr>
        </p:nvSpPr>
        <p:spPr/>
        <p:txBody>
          <a:bodyPr/>
          <a:lstStyle>
            <a:lvl1pPr algn="r">
              <a:defRPr/>
            </a:lvl1pPr>
          </a:lstStyle>
          <a:p>
            <a:pPr algn="r"/>
            <a:fld id="{D673B436-E1E6-9A4F-9770-556D9C186C90}" type="slidenum">
              <a:rPr lang="nl-NL" smtClean="0"/>
              <a:pPr/>
              <a:t>‹nr.›</a:t>
            </a:fld>
            <a:endParaRPr lang="nl-NL"/>
          </a:p>
        </p:txBody>
      </p:sp>
      <p:sp>
        <p:nvSpPr>
          <p:cNvPr id="6" name="Tijdelijke aanduiding voor afbeelding 5">
            <a:extLst>
              <a:ext uri="{FF2B5EF4-FFF2-40B4-BE49-F238E27FC236}">
                <a16:creationId xmlns:a16="http://schemas.microsoft.com/office/drawing/2014/main" id="{0C954E2F-6A12-7F47-A642-CD24BC9BAB9F}"/>
              </a:ext>
            </a:extLst>
          </p:cNvPr>
          <p:cNvSpPr>
            <a:spLocks noGrp="1"/>
          </p:cNvSpPr>
          <p:nvPr>
            <p:ph type="pic" sz="quarter" idx="13"/>
          </p:nvPr>
        </p:nvSpPr>
        <p:spPr>
          <a:xfrm>
            <a:off x="1" y="627463"/>
            <a:ext cx="9144000" cy="4212431"/>
          </a:xfrm>
          <a:solidFill>
            <a:schemeClr val="bg2"/>
          </a:solidFill>
        </p:spPr>
        <p:txBody>
          <a:bodyPr rtlCol="0">
            <a:noAutofit/>
          </a:bodyPr>
          <a:lstStyle>
            <a:lvl1pPr marL="0" indent="0">
              <a:buFontTx/>
              <a:buNone/>
              <a:defRPr>
                <a:noFill/>
              </a:defRPr>
            </a:lvl1pPr>
          </a:lstStyle>
          <a:p>
            <a:pPr lvl="0"/>
            <a:endParaRPr lang="en-GB" noProof="0" dirty="0"/>
          </a:p>
        </p:txBody>
      </p:sp>
      <p:pic>
        <p:nvPicPr>
          <p:cNvPr id="8" name="Afbeelding 7">
            <a:extLst>
              <a:ext uri="{FF2B5EF4-FFF2-40B4-BE49-F238E27FC236}">
                <a16:creationId xmlns:a16="http://schemas.microsoft.com/office/drawing/2014/main" id="{C1318285-1A75-E84B-A887-23CE001D2C0D}"/>
              </a:ext>
            </a:extLst>
          </p:cNvPr>
          <p:cNvPicPr>
            <a:picLocks noChangeAspect="1"/>
          </p:cNvPicPr>
          <p:nvPr userDrawn="1"/>
        </p:nvPicPr>
        <p:blipFill>
          <a:blip r:embed="rId2"/>
          <a:stretch>
            <a:fillRect/>
          </a:stretch>
        </p:blipFill>
        <p:spPr>
          <a:xfrm>
            <a:off x="7111450" y="59634"/>
            <a:ext cx="1746803" cy="543648"/>
          </a:xfrm>
          <a:prstGeom prst="rect">
            <a:avLst/>
          </a:prstGeom>
        </p:spPr>
      </p:pic>
      <p:pic>
        <p:nvPicPr>
          <p:cNvPr id="9" name="Afbeelding 8">
            <a:extLst>
              <a:ext uri="{FF2B5EF4-FFF2-40B4-BE49-F238E27FC236}">
                <a16:creationId xmlns:a16="http://schemas.microsoft.com/office/drawing/2014/main" id="{D5AC3453-2677-0946-9B43-767C383ED8A4}"/>
              </a:ext>
            </a:extLst>
          </p:cNvPr>
          <p:cNvPicPr>
            <a:picLocks noChangeAspect="1"/>
          </p:cNvPicPr>
          <p:nvPr userDrawn="1"/>
        </p:nvPicPr>
        <p:blipFill>
          <a:blip r:embed="rId3"/>
          <a:stretch>
            <a:fillRect/>
          </a:stretch>
        </p:blipFill>
        <p:spPr>
          <a:xfrm>
            <a:off x="7103998" y="4797887"/>
            <a:ext cx="1259009" cy="367977"/>
          </a:xfrm>
          <a:prstGeom prst="rect">
            <a:avLst/>
          </a:prstGeom>
        </p:spPr>
      </p:pic>
    </p:spTree>
    <p:extLst>
      <p:ext uri="{BB962C8B-B14F-4D97-AF65-F5344CB8AC3E}">
        <p14:creationId xmlns:p14="http://schemas.microsoft.com/office/powerpoint/2010/main" val="2077896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D3AB70-FA92-4340-864F-4A92EB3DEF9C}"/>
              </a:ext>
            </a:extLst>
          </p:cNvPr>
          <p:cNvSpPr>
            <a:spLocks noGrp="1"/>
          </p:cNvSpPr>
          <p:nvPr>
            <p:ph type="title"/>
          </p:nvPr>
        </p:nvSpPr>
        <p:spPr>
          <a:xfrm>
            <a:off x="791770" y="627461"/>
            <a:ext cx="6615113" cy="647700"/>
          </a:xfrm>
          <a:prstGeom prst="rect">
            <a:avLst/>
          </a:prstGeom>
        </p:spPr>
        <p:txBody>
          <a:bodyPr vert="horz" lIns="0" tIns="0" rIns="0" bIns="0" rtlCol="0" anchor="t"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5F86AAD1-72A4-3243-9466-6B69FDF830AC}"/>
              </a:ext>
            </a:extLst>
          </p:cNvPr>
          <p:cNvSpPr>
            <a:spLocks noGrp="1"/>
          </p:cNvSpPr>
          <p:nvPr>
            <p:ph type="body" idx="1"/>
          </p:nvPr>
        </p:nvSpPr>
        <p:spPr>
          <a:xfrm>
            <a:off x="791770" y="1275162"/>
            <a:ext cx="6615113" cy="3564731"/>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AB15D1BA-3619-784F-B908-D17097617F24}"/>
              </a:ext>
            </a:extLst>
          </p:cNvPr>
          <p:cNvSpPr>
            <a:spLocks noGrp="1"/>
          </p:cNvSpPr>
          <p:nvPr>
            <p:ph type="dt" sz="half" idx="2"/>
          </p:nvPr>
        </p:nvSpPr>
        <p:spPr>
          <a:xfrm>
            <a:off x="4773600" y="4839893"/>
            <a:ext cx="1687500" cy="303609"/>
          </a:xfrm>
          <a:prstGeom prst="rect">
            <a:avLst/>
          </a:prstGeom>
        </p:spPr>
        <p:txBody>
          <a:bodyPr vert="horz" lIns="0" tIns="0" rIns="0" bIns="0" rtlCol="0" anchor="ctr"/>
          <a:lstStyle>
            <a:lvl1pPr algn="l">
              <a:defRPr sz="750" b="0" i="0" baseline="0">
                <a:solidFill>
                  <a:schemeClr val="tx2"/>
                </a:solidFill>
                <a:latin typeface="Calibri" panose="020F0502020204030204" pitchFamily="34" charset="0"/>
                <a:cs typeface="Calibri" panose="020F0502020204030204" pitchFamily="34" charset="0"/>
              </a:defRPr>
            </a:lvl1pPr>
          </a:lstStyle>
          <a:p>
            <a:r>
              <a:rPr lang="nl-NL"/>
              <a:t>23 november 2020</a:t>
            </a:r>
            <a:endParaRPr lang="nl-NL" dirty="0"/>
          </a:p>
        </p:txBody>
      </p:sp>
      <p:sp>
        <p:nvSpPr>
          <p:cNvPr id="5" name="Tijdelijke aanduiding voor voettekst 4">
            <a:extLst>
              <a:ext uri="{FF2B5EF4-FFF2-40B4-BE49-F238E27FC236}">
                <a16:creationId xmlns:a16="http://schemas.microsoft.com/office/drawing/2014/main" id="{1F011314-B31A-E04C-8933-7D29E1BAECC9}"/>
              </a:ext>
            </a:extLst>
          </p:cNvPr>
          <p:cNvSpPr>
            <a:spLocks noGrp="1"/>
          </p:cNvSpPr>
          <p:nvPr>
            <p:ph type="ftr" sz="quarter" idx="3"/>
          </p:nvPr>
        </p:nvSpPr>
        <p:spPr>
          <a:xfrm>
            <a:off x="1737123" y="4839893"/>
            <a:ext cx="2834878" cy="303609"/>
          </a:xfrm>
          <a:prstGeom prst="rect">
            <a:avLst/>
          </a:prstGeom>
        </p:spPr>
        <p:txBody>
          <a:bodyPr vert="horz" lIns="0" tIns="0" rIns="0" bIns="0" rtlCol="0" anchor="ctr"/>
          <a:lstStyle>
            <a:lvl1pPr algn="ctr">
              <a:defRPr sz="750" b="1" i="0" baseline="0">
                <a:solidFill>
                  <a:schemeClr val="tx2"/>
                </a:solidFill>
                <a:latin typeface="Calibri" panose="020F0502020204030204" pitchFamily="34" charset="0"/>
                <a:cs typeface="Calibri" panose="020F0502020204030204" pitchFamily="34" charset="0"/>
              </a:defRPr>
            </a:lvl1pPr>
          </a:lstStyle>
          <a:p>
            <a:pPr algn="l"/>
            <a:endParaRPr lang="nl-NL" dirty="0"/>
          </a:p>
        </p:txBody>
      </p:sp>
      <p:sp>
        <p:nvSpPr>
          <p:cNvPr id="6" name="Tijdelijke aanduiding voor dianummer 5">
            <a:extLst>
              <a:ext uri="{FF2B5EF4-FFF2-40B4-BE49-F238E27FC236}">
                <a16:creationId xmlns:a16="http://schemas.microsoft.com/office/drawing/2014/main" id="{852C19C1-7EB9-3642-A46A-4A55EF0C0CDB}"/>
              </a:ext>
            </a:extLst>
          </p:cNvPr>
          <p:cNvSpPr>
            <a:spLocks noGrp="1"/>
          </p:cNvSpPr>
          <p:nvPr>
            <p:ph type="sldNum" sz="quarter" idx="4"/>
          </p:nvPr>
        </p:nvSpPr>
        <p:spPr>
          <a:xfrm>
            <a:off x="791769" y="4839893"/>
            <a:ext cx="468019" cy="303609"/>
          </a:xfrm>
          <a:prstGeom prst="rect">
            <a:avLst/>
          </a:prstGeom>
        </p:spPr>
        <p:txBody>
          <a:bodyPr vert="horz" lIns="0" tIns="0" rIns="0" bIns="0" rtlCol="0" anchor="ctr"/>
          <a:lstStyle>
            <a:lvl1pPr algn="l">
              <a:defRPr sz="750" b="0" i="0" baseline="0">
                <a:solidFill>
                  <a:schemeClr val="tx2"/>
                </a:solidFill>
                <a:latin typeface="Calibri" panose="020F0502020204030204" pitchFamily="34" charset="0"/>
                <a:cs typeface="Calibri" panose="020F0502020204030204" pitchFamily="34" charset="0"/>
              </a:defRPr>
            </a:lvl1pPr>
          </a:lstStyle>
          <a:p>
            <a:fld id="{D673B436-E1E6-9A4F-9770-556D9C186C90}" type="slidenum">
              <a:rPr lang="nl-NL" smtClean="0"/>
              <a:pPr/>
              <a:t>‹nr.›</a:t>
            </a:fld>
            <a:endParaRPr lang="nl-NL" dirty="0"/>
          </a:p>
        </p:txBody>
      </p:sp>
    </p:spTree>
    <p:extLst>
      <p:ext uri="{BB962C8B-B14F-4D97-AF65-F5344CB8AC3E}">
        <p14:creationId xmlns:p14="http://schemas.microsoft.com/office/powerpoint/2010/main" val="3710346685"/>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51" r:id="rId4"/>
    <p:sldLayoutId id="2147483652" r:id="rId5"/>
    <p:sldLayoutId id="2147483660" r:id="rId6"/>
    <p:sldLayoutId id="2147483654" r:id="rId7"/>
    <p:sldLayoutId id="2147483655" r:id="rId8"/>
  </p:sldLayoutIdLst>
  <p:hf sldNum="0" hdr="0" ftr="0"/>
  <p:txStyles>
    <p:titleStyle>
      <a:lvl1pPr algn="l" defTabSz="685749" rtl="0" eaLnBrk="1" latinLnBrk="0" hangingPunct="1">
        <a:lnSpc>
          <a:spcPts val="2250"/>
        </a:lnSpc>
        <a:spcBef>
          <a:spcPct val="0"/>
        </a:spcBef>
        <a:buNone/>
        <a:defRPr sz="2250" b="1" i="0" kern="1200" baseline="0">
          <a:solidFill>
            <a:schemeClr val="tx1"/>
          </a:solidFill>
          <a:latin typeface="Calibri" panose="020F0502020204030204" pitchFamily="34" charset="0"/>
          <a:ea typeface="+mj-ea"/>
          <a:cs typeface="Calibri" panose="020F0502020204030204" pitchFamily="34" charset="0"/>
        </a:defRPr>
      </a:lvl1pPr>
    </p:titleStyle>
    <p:bodyStyle>
      <a:lvl1pPr marL="202391" indent="-202391" algn="l" defTabSz="685749" rtl="0" eaLnBrk="1" latinLnBrk="0" hangingPunct="1">
        <a:lnSpc>
          <a:spcPct val="90000"/>
        </a:lnSpc>
        <a:spcBef>
          <a:spcPts val="675"/>
        </a:spcBef>
        <a:buClr>
          <a:schemeClr val="tx1"/>
        </a:buClr>
        <a:buSzPct val="90000"/>
        <a:buFont typeface="Arial" panose="020B0604020202020204" pitchFamily="34" charset="0"/>
        <a:buChar char="•"/>
        <a:tabLst/>
        <a:defRPr sz="1800" b="0" i="0" kern="1200">
          <a:solidFill>
            <a:srgbClr val="000000"/>
          </a:solidFill>
          <a:latin typeface="Calibri" panose="020F0502020204030204" pitchFamily="34" charset="0"/>
          <a:ea typeface="+mn-ea"/>
          <a:cs typeface="Calibri" panose="020F0502020204030204" pitchFamily="34" charset="0"/>
        </a:defRPr>
      </a:lvl1pPr>
      <a:lvl2pPr marL="337475" indent="-134991" algn="l" defTabSz="685749" rtl="0" eaLnBrk="1" latinLnBrk="0" hangingPunct="1">
        <a:lnSpc>
          <a:spcPct val="90000"/>
        </a:lnSpc>
        <a:spcBef>
          <a:spcPts val="675"/>
        </a:spcBef>
        <a:buClr>
          <a:schemeClr val="tx1"/>
        </a:buClr>
        <a:buSzPct val="90000"/>
        <a:buFont typeface="Arial" panose="020B0604020202020204" pitchFamily="34" charset="0"/>
        <a:buChar char="•"/>
        <a:tabLst/>
        <a:defRPr sz="1500" b="0" i="0" kern="1200">
          <a:solidFill>
            <a:srgbClr val="000000"/>
          </a:solidFill>
          <a:latin typeface="Calibri" panose="020F0502020204030204" pitchFamily="34" charset="0"/>
          <a:ea typeface="+mn-ea"/>
          <a:cs typeface="Calibri" panose="020F0502020204030204" pitchFamily="34" charset="0"/>
        </a:defRPr>
      </a:lvl2pPr>
      <a:lvl3pPr marL="472464" indent="-134991" algn="l" defTabSz="685749" rtl="0" eaLnBrk="1" latinLnBrk="0" hangingPunct="1">
        <a:lnSpc>
          <a:spcPct val="90000"/>
        </a:lnSpc>
        <a:spcBef>
          <a:spcPts val="675"/>
        </a:spcBef>
        <a:buClr>
          <a:schemeClr val="tx1"/>
        </a:buClr>
        <a:buSzPct val="90000"/>
        <a:buFont typeface="Arial" panose="020B0604020202020204" pitchFamily="34" charset="0"/>
        <a:buChar char="•"/>
        <a:tabLst/>
        <a:defRPr sz="1350" b="0" i="0" kern="1200">
          <a:solidFill>
            <a:srgbClr val="000000"/>
          </a:solidFill>
          <a:latin typeface="Calibri" panose="020F0502020204030204" pitchFamily="34" charset="0"/>
          <a:ea typeface="+mn-ea"/>
          <a:cs typeface="Calibri" panose="020F0502020204030204" pitchFamily="34" charset="0"/>
        </a:defRPr>
      </a:lvl3pPr>
      <a:lvl4pPr marL="607455" indent="-134532" algn="l" defTabSz="685749" rtl="0" eaLnBrk="1" latinLnBrk="0" hangingPunct="1">
        <a:lnSpc>
          <a:spcPct val="90000"/>
        </a:lnSpc>
        <a:spcBef>
          <a:spcPts val="675"/>
        </a:spcBef>
        <a:buClr>
          <a:schemeClr val="tx1"/>
        </a:buClr>
        <a:buSzPct val="90000"/>
        <a:buFont typeface="Arial" panose="020B0604020202020204" pitchFamily="34" charset="0"/>
        <a:buChar char="•"/>
        <a:tabLst/>
        <a:defRPr sz="1200" b="0" i="0" kern="1200">
          <a:solidFill>
            <a:srgbClr val="000000"/>
          </a:solidFill>
          <a:latin typeface="Calibri" panose="020F0502020204030204" pitchFamily="34" charset="0"/>
          <a:ea typeface="+mn-ea"/>
          <a:cs typeface="Calibri" panose="020F0502020204030204" pitchFamily="34" charset="0"/>
        </a:defRPr>
      </a:lvl4pPr>
      <a:lvl5pPr marL="742445" indent="-134532" algn="l" defTabSz="685749" rtl="0" eaLnBrk="1" latinLnBrk="0" hangingPunct="1">
        <a:lnSpc>
          <a:spcPct val="90000"/>
        </a:lnSpc>
        <a:spcBef>
          <a:spcPts val="675"/>
        </a:spcBef>
        <a:buClr>
          <a:schemeClr val="tx1"/>
        </a:buClr>
        <a:buSzPct val="90000"/>
        <a:buFont typeface="Arial" panose="020B0604020202020204" pitchFamily="34" charset="0"/>
        <a:buChar char="•"/>
        <a:tabLst/>
        <a:defRPr sz="1050" b="0" i="0" kern="1200">
          <a:solidFill>
            <a:srgbClr val="000000"/>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3" pos="499" userDrawn="1">
          <p15:clr>
            <a:srgbClr val="F26B43"/>
          </p15:clr>
        </p15:guide>
        <p15:guide id="4" pos="5261" userDrawn="1">
          <p15:clr>
            <a:srgbClr val="F26B43"/>
          </p15:clr>
        </p15:guide>
        <p15:guide id="5" orient="horz" pos="1620" userDrawn="1">
          <p15:clr>
            <a:srgbClr val="F26B43"/>
          </p15:clr>
        </p15:guide>
        <p15:guide id="6" orient="horz" pos="1195" userDrawn="1">
          <p15:clr>
            <a:srgbClr val="F26B43"/>
          </p15:clr>
        </p15:guide>
        <p15:guide id="7" pos="4071" userDrawn="1">
          <p15:clr>
            <a:srgbClr val="F26B43"/>
          </p15:clr>
        </p15:guide>
        <p15:guide id="8" pos="1689" userDrawn="1">
          <p15:clr>
            <a:srgbClr val="F26B43"/>
          </p15:clr>
        </p15:guide>
        <p15:guide id="9" pos="2285" userDrawn="1">
          <p15:clr>
            <a:srgbClr val="F26B43"/>
          </p15:clr>
        </p15:guide>
        <p15:guide id="10" pos="3476" userDrawn="1">
          <p15:clr>
            <a:srgbClr val="F26B43"/>
          </p15:clr>
        </p15:guide>
        <p15:guide id="11" pos="4666" userDrawn="1">
          <p15:clr>
            <a:srgbClr val="F26B43"/>
          </p15:clr>
        </p15:guide>
        <p15:guide id="12" pos="1094" userDrawn="1">
          <p15:clr>
            <a:srgbClr val="F26B43"/>
          </p15:clr>
        </p15:guide>
        <p15:guide id="14" pos="2880" userDrawn="1">
          <p15:clr>
            <a:srgbClr val="F26B43"/>
          </p15:clr>
        </p15:guide>
        <p15:guide id="15" orient="horz" pos="803" userDrawn="1">
          <p15:clr>
            <a:srgbClr val="F26B43"/>
          </p15:clr>
        </p15:guide>
        <p15:guide id="17" orient="horz" pos="2437" userDrawn="1">
          <p15:clr>
            <a:srgbClr val="F26B43"/>
          </p15:clr>
        </p15:guide>
        <p15:guide id="18" orient="horz" pos="2845" userDrawn="1">
          <p15:clr>
            <a:srgbClr val="F26B43"/>
          </p15:clr>
        </p15:guide>
        <p15:guide id="19" orient="horz" pos="395" userDrawn="1">
          <p15:clr>
            <a:srgbClr val="F26B43"/>
          </p15:clr>
        </p15:guide>
        <p15:guide id="20" orient="horz" userDrawn="1">
          <p15:clr>
            <a:srgbClr val="F26B43"/>
          </p15:clr>
        </p15:guide>
        <p15:guide id="21" orient="horz" pos="2028" userDrawn="1">
          <p15:clr>
            <a:srgbClr val="F26B43"/>
          </p15:clr>
        </p15:guide>
        <p15:guide id="22" userDrawn="1">
          <p15:clr>
            <a:srgbClr val="F26B43"/>
          </p15:clr>
        </p15:guide>
        <p15:guide id="23" pos="260" userDrawn="1">
          <p15:clr>
            <a:srgbClr val="F26B43"/>
          </p15:clr>
        </p15:guide>
        <p15:guide id="24" orient="horz" pos="3049" userDrawn="1">
          <p15:clr>
            <a:srgbClr val="F26B43"/>
          </p15:clr>
        </p15:guide>
        <p15:guide id="25" orient="horz" pos="5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hyperlink" Target="https://www.agendalaadinfrastructuur.nl/regios/oost+nederland/documenten+regio+oost/default.aspx#folder=261187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mailto:go-ral@overijssel.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afbeelding 6">
            <a:extLst>
              <a:ext uri="{FF2B5EF4-FFF2-40B4-BE49-F238E27FC236}">
                <a16:creationId xmlns:a16="http://schemas.microsoft.com/office/drawing/2014/main" id="{685CCDFB-EF35-AF4E-9722-D95CC00D0946}"/>
              </a:ext>
            </a:extLst>
          </p:cNvPr>
          <p:cNvPicPr>
            <a:picLocks noGrp="1" noChangeAspect="1"/>
          </p:cNvPicPr>
          <p:nvPr>
            <p:ph type="pic" sz="quarter" idx="10"/>
          </p:nvPr>
        </p:nvPicPr>
        <p:blipFill rotWithShape="1">
          <a:blip r:embed="rId3"/>
          <a:srcRect t="13537" b="33299"/>
          <a:stretch/>
        </p:blipFill>
        <p:spPr>
          <a:xfrm>
            <a:off x="1" y="1275163"/>
            <a:ext cx="9144000" cy="3240881"/>
          </a:xfrm>
        </p:spPr>
      </p:pic>
      <p:sp>
        <p:nvSpPr>
          <p:cNvPr id="3" name="Titel 2">
            <a:extLst>
              <a:ext uri="{FF2B5EF4-FFF2-40B4-BE49-F238E27FC236}">
                <a16:creationId xmlns:a16="http://schemas.microsoft.com/office/drawing/2014/main" id="{D1D36C44-4932-CB47-8D4A-7E170DC76328}"/>
              </a:ext>
            </a:extLst>
          </p:cNvPr>
          <p:cNvSpPr>
            <a:spLocks noGrp="1"/>
          </p:cNvSpPr>
          <p:nvPr>
            <p:ph type="ctrTitle"/>
          </p:nvPr>
        </p:nvSpPr>
        <p:spPr>
          <a:xfrm>
            <a:off x="680065" y="1730464"/>
            <a:ext cx="3891935" cy="1049106"/>
          </a:xfrm>
          <a:solidFill>
            <a:schemeClr val="tx1"/>
          </a:solidFill>
        </p:spPr>
        <p:txBody>
          <a:bodyPr/>
          <a:lstStyle/>
          <a:p>
            <a:r>
              <a:rPr lang="nl-NL" sz="2700">
                <a:latin typeface="Calibri"/>
                <a:cs typeface="Calibri"/>
              </a:rPr>
              <a:t>D1.2 Illustraties </a:t>
            </a:r>
            <a:r>
              <a:rPr lang="nl-NL" sz="2700" dirty="0">
                <a:latin typeface="Calibri"/>
                <a:cs typeface="Calibri"/>
              </a:rPr>
              <a:t>elektriciteitsnet</a:t>
            </a:r>
          </a:p>
        </p:txBody>
      </p:sp>
      <p:pic>
        <p:nvPicPr>
          <p:cNvPr id="2" name="Afbeelding 1" descr="Afbeelding met tekst, Lettertype, logo, Graphics&#10;&#10;Automatisch gegenereerde beschrijving">
            <a:extLst>
              <a:ext uri="{FF2B5EF4-FFF2-40B4-BE49-F238E27FC236}">
                <a16:creationId xmlns:a16="http://schemas.microsoft.com/office/drawing/2014/main" id="{458F4889-219E-8163-B05F-0C7232579636}"/>
              </a:ext>
            </a:extLst>
          </p:cNvPr>
          <p:cNvPicPr>
            <a:picLocks noChangeAspect="1"/>
          </p:cNvPicPr>
          <p:nvPr/>
        </p:nvPicPr>
        <p:blipFill>
          <a:blip r:embed="rId4"/>
          <a:stretch>
            <a:fillRect/>
          </a:stretch>
        </p:blipFill>
        <p:spPr>
          <a:xfrm>
            <a:off x="560395" y="281487"/>
            <a:ext cx="3794435" cy="773248"/>
          </a:xfrm>
          <a:prstGeom prst="rect">
            <a:avLst/>
          </a:prstGeom>
        </p:spPr>
      </p:pic>
      <p:sp>
        <p:nvSpPr>
          <p:cNvPr id="4" name="Titel 2">
            <a:extLst>
              <a:ext uri="{FF2B5EF4-FFF2-40B4-BE49-F238E27FC236}">
                <a16:creationId xmlns:a16="http://schemas.microsoft.com/office/drawing/2014/main" id="{FF14B2F5-C02A-B07B-BEC6-B64E5E41836C}"/>
              </a:ext>
            </a:extLst>
          </p:cNvPr>
          <p:cNvSpPr txBox="1">
            <a:spLocks/>
          </p:cNvSpPr>
          <p:nvPr/>
        </p:nvSpPr>
        <p:spPr>
          <a:xfrm>
            <a:off x="6541407" y="3773383"/>
            <a:ext cx="1750539" cy="495108"/>
          </a:xfrm>
          <a:prstGeom prst="rect">
            <a:avLst/>
          </a:prstGeom>
          <a:solidFill>
            <a:schemeClr val="tx1"/>
          </a:solidFill>
        </p:spPr>
        <p:txBody>
          <a:bodyPr vert="horz" wrap="square" lIns="144000" tIns="72000" rIns="72000" bIns="144000" rtlCol="0" anchor="b" anchorCtr="0">
            <a:spAutoFit/>
          </a:bodyPr>
          <a:lstStyle>
            <a:lvl1pPr marL="0" indent="0" algn="l" defTabSz="685749" rtl="0" eaLnBrk="1" latinLnBrk="0" hangingPunct="1">
              <a:lnSpc>
                <a:spcPct val="100000"/>
              </a:lnSpc>
              <a:spcBef>
                <a:spcPct val="0"/>
              </a:spcBef>
              <a:buNone/>
              <a:tabLst/>
              <a:defRPr sz="3300" b="1" i="0" kern="1200" baseline="0">
                <a:solidFill>
                  <a:schemeClr val="bg1"/>
                </a:solidFill>
                <a:latin typeface="Calibri" panose="020F0502020204030204" pitchFamily="34" charset="0"/>
                <a:ea typeface="+mj-ea"/>
                <a:cs typeface="Calibri" panose="020F0502020204030204" pitchFamily="34" charset="0"/>
              </a:defRPr>
            </a:lvl1pPr>
          </a:lstStyle>
          <a:p>
            <a:r>
              <a:rPr lang="nl-NL" sz="1800" dirty="0"/>
              <a:t>V1 | 20231206</a:t>
            </a:r>
          </a:p>
        </p:txBody>
      </p:sp>
    </p:spTree>
    <p:extLst>
      <p:ext uri="{BB962C8B-B14F-4D97-AF65-F5344CB8AC3E}">
        <p14:creationId xmlns:p14="http://schemas.microsoft.com/office/powerpoint/2010/main" val="326456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ADCB0-00C3-1F4E-8112-7F1D39AE34E2}"/>
              </a:ext>
            </a:extLst>
          </p:cNvPr>
          <p:cNvSpPr>
            <a:spLocks noGrp="1"/>
          </p:cNvSpPr>
          <p:nvPr>
            <p:ph type="title"/>
          </p:nvPr>
        </p:nvSpPr>
        <p:spPr/>
        <p:txBody>
          <a:bodyPr/>
          <a:lstStyle/>
          <a:p>
            <a:r>
              <a:rPr lang="nl-NL" dirty="0"/>
              <a:t>Instructies</a:t>
            </a:r>
          </a:p>
        </p:txBody>
      </p:sp>
      <p:sp>
        <p:nvSpPr>
          <p:cNvPr id="3" name="Tijdelijke aanduiding voor inhoud 2">
            <a:extLst>
              <a:ext uri="{FF2B5EF4-FFF2-40B4-BE49-F238E27FC236}">
                <a16:creationId xmlns:a16="http://schemas.microsoft.com/office/drawing/2014/main" id="{5CDFE24B-6B4E-164E-A14F-91E7595E0A75}"/>
              </a:ext>
            </a:extLst>
          </p:cNvPr>
          <p:cNvSpPr>
            <a:spLocks noGrp="1"/>
          </p:cNvSpPr>
          <p:nvPr>
            <p:ph idx="1"/>
          </p:nvPr>
        </p:nvSpPr>
        <p:spPr>
          <a:xfrm>
            <a:off x="791769" y="1275163"/>
            <a:ext cx="7077613" cy="3240881"/>
          </a:xfrm>
        </p:spPr>
        <p:txBody>
          <a:bodyPr/>
          <a:lstStyle/>
          <a:p>
            <a:r>
              <a:rPr lang="nl-NL" sz="1400" dirty="0">
                <a:latin typeface="Calibri   "/>
                <a:ea typeface="Calibri" panose="020F0502020204030204" pitchFamily="34" charset="0"/>
                <a:cs typeface="Times New Roman" panose="02020603050405020304" pitchFamily="18" charset="0"/>
              </a:rPr>
              <a:t>In dit document staan verschillende illustraties die u kunt gebruiken om achtergrond te geven bij het elektriciteitsnet.</a:t>
            </a:r>
          </a:p>
          <a:p>
            <a:r>
              <a:rPr lang="nl-NL" sz="1400" dirty="0">
                <a:latin typeface="Calibri   "/>
                <a:ea typeface="Calibri" panose="020F0502020204030204" pitchFamily="34" charset="0"/>
                <a:cs typeface="Times New Roman" panose="02020603050405020304" pitchFamily="18" charset="0"/>
              </a:rPr>
              <a:t>De provincies Gelderland en Overijssel werken samen als NAL-regio Oost Nederland in het kader van de Nationale Agenda Laadinfrastructuur.</a:t>
            </a:r>
          </a:p>
          <a:p>
            <a:pPr algn="l" rtl="0" fontAlgn="base">
              <a:buFont typeface="Arial" panose="020B0604020202020204" pitchFamily="34" charset="0"/>
              <a:buChar char="•"/>
            </a:pPr>
            <a:r>
              <a:rPr lang="nl-NL" sz="1400" b="0" i="0" dirty="0">
                <a:solidFill>
                  <a:srgbClr val="000000"/>
                </a:solidFill>
                <a:effectLst/>
                <a:latin typeface="Calibri" panose="020F0502020204030204" pitchFamily="34" charset="0"/>
              </a:rPr>
              <a:t>Dit document maakt onderdeel uit van de </a:t>
            </a:r>
            <a:r>
              <a:rPr lang="nl-NL" sz="1400" b="0" i="0" dirty="0" err="1">
                <a:solidFill>
                  <a:srgbClr val="000000"/>
                </a:solidFill>
                <a:effectLst/>
                <a:latin typeface="Calibri" panose="020F0502020204030204" pitchFamily="34" charset="0"/>
              </a:rPr>
              <a:t>toolbox</a:t>
            </a:r>
            <a:r>
              <a:rPr lang="nl-NL" sz="1400" b="0" i="0" dirty="0">
                <a:solidFill>
                  <a:srgbClr val="000000"/>
                </a:solidFill>
                <a:effectLst/>
                <a:latin typeface="Calibri" panose="020F0502020204030204" pitchFamily="34" charset="0"/>
              </a:rPr>
              <a:t> ‘Logistiek Laden op bedrijventerreinen’ van NAL-regio Oost. Bekijk de </a:t>
            </a:r>
            <a:r>
              <a:rPr lang="nl-NL" sz="1400" b="0" i="0" dirty="0">
                <a:solidFill>
                  <a:srgbClr val="000000"/>
                </a:solidFill>
                <a:effectLst/>
                <a:latin typeface="Calibri" panose="020F0502020204030204" pitchFamily="34" charset="0"/>
                <a:hlinkClick r:id="rId3"/>
              </a:rPr>
              <a:t>procesomschrijving</a:t>
            </a:r>
            <a:r>
              <a:rPr lang="nl-NL" sz="1400" b="0" i="0" dirty="0">
                <a:solidFill>
                  <a:srgbClr val="000000"/>
                </a:solidFill>
                <a:effectLst/>
                <a:latin typeface="Calibri" panose="020F0502020204030204" pitchFamily="34" charset="0"/>
              </a:rPr>
              <a:t> om dit product op het juiste moment in te zetten in het totaalproces.  </a:t>
            </a:r>
            <a:endParaRPr lang="nl-NL" sz="14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nl-NL" sz="1400" b="0" i="0" dirty="0">
                <a:solidFill>
                  <a:srgbClr val="000000"/>
                </a:solidFill>
                <a:effectLst/>
                <a:latin typeface="Calibri" panose="020F0502020204030204" pitchFamily="34" charset="0"/>
              </a:rPr>
              <a:t>Heeft u vragen over dit document? Neem dan contact op met ons via </a:t>
            </a:r>
            <a:r>
              <a:rPr lang="nl-NL" sz="1400" b="0" i="0" u="sng" strike="noStrike" dirty="0">
                <a:solidFill>
                  <a:srgbClr val="FFB611"/>
                </a:solidFill>
                <a:effectLst/>
                <a:latin typeface="Calibri" panose="020F0502020204030204" pitchFamily="34" charset="0"/>
                <a:hlinkClick r:id="rId4"/>
              </a:rPr>
              <a:t>go-ral@overijssel.nl</a:t>
            </a:r>
            <a:r>
              <a:rPr lang="nl-NL" sz="1400" b="0" i="0" dirty="0">
                <a:solidFill>
                  <a:srgbClr val="000000"/>
                </a:solidFill>
                <a:effectLst/>
                <a:latin typeface="Calibri" panose="020F0502020204030204" pitchFamily="34" charset="0"/>
              </a:rPr>
              <a:t>. </a:t>
            </a:r>
          </a:p>
          <a:p>
            <a:endParaRPr lang="nl-NL" sz="1400" dirty="0">
              <a:latin typeface="Calibri   "/>
              <a:ea typeface="Calibri" panose="020F0502020204030204" pitchFamily="34" charset="0"/>
              <a:cs typeface="Times New Roman" panose="02020603050405020304" pitchFamily="18" charset="0"/>
            </a:endParaRPr>
          </a:p>
          <a:p>
            <a:endParaRPr lang="nl-NL" sz="1400" dirty="0">
              <a:latin typeface="Calibri   "/>
              <a:ea typeface="Calibri" panose="020F0502020204030204" pitchFamily="34" charset="0"/>
              <a:cs typeface="Times New Roman" panose="02020603050405020304" pitchFamily="18" charset="0"/>
            </a:endParaRPr>
          </a:p>
          <a:p>
            <a:endParaRPr lang="nl-NL" sz="1400" dirty="0">
              <a:latin typeface="Calibri   "/>
            </a:endParaRPr>
          </a:p>
          <a:p>
            <a:endParaRPr lang="nl-NL" sz="1400" dirty="0">
              <a:latin typeface="Calibri   "/>
            </a:endParaRPr>
          </a:p>
          <a:p>
            <a:endParaRPr lang="nl-NL" sz="1400" dirty="0"/>
          </a:p>
        </p:txBody>
      </p:sp>
      <p:sp>
        <p:nvSpPr>
          <p:cNvPr id="6" name="Tijdelijke aanduiding voor inhoud 2">
            <a:extLst>
              <a:ext uri="{FF2B5EF4-FFF2-40B4-BE49-F238E27FC236}">
                <a16:creationId xmlns:a16="http://schemas.microsoft.com/office/drawing/2014/main" id="{5FB65845-1CFA-4EF3-1776-4A9460DEE3C9}"/>
              </a:ext>
            </a:extLst>
          </p:cNvPr>
          <p:cNvSpPr txBox="1">
            <a:spLocks/>
          </p:cNvSpPr>
          <p:nvPr/>
        </p:nvSpPr>
        <p:spPr>
          <a:xfrm>
            <a:off x="1055689" y="1700212"/>
            <a:ext cx="8820149" cy="4321175"/>
          </a:xfrm>
          <a:prstGeom prst="rect">
            <a:avLst/>
          </a:prstGeom>
        </p:spPr>
        <p:txBody>
          <a:bodyPr vert="horz" lIns="0" tIns="0" rIns="0" bIns="0" rtlCol="0">
            <a:noAutofit/>
          </a:bodyPr>
          <a:lstStyle>
            <a:lvl1pPr marL="202391" indent="-202391" algn="l" defTabSz="685749" rtl="0" eaLnBrk="1" latinLnBrk="0" hangingPunct="1">
              <a:lnSpc>
                <a:spcPct val="90000"/>
              </a:lnSpc>
              <a:spcBef>
                <a:spcPts val="675"/>
              </a:spcBef>
              <a:buClr>
                <a:schemeClr val="tx1"/>
              </a:buClr>
              <a:buSzPct val="90000"/>
              <a:buFont typeface="Arial" panose="020B0604020202020204" pitchFamily="34" charset="0"/>
              <a:buChar char="•"/>
              <a:tabLst/>
              <a:defRPr sz="1800" b="0" i="0" kern="1200">
                <a:solidFill>
                  <a:srgbClr val="000000"/>
                </a:solidFill>
                <a:latin typeface="Calibri" panose="020F0502020204030204" pitchFamily="34" charset="0"/>
                <a:ea typeface="+mn-ea"/>
                <a:cs typeface="Calibri" panose="020F0502020204030204" pitchFamily="34" charset="0"/>
              </a:defRPr>
            </a:lvl1pPr>
            <a:lvl2pPr marL="337475" indent="-134991" algn="l" defTabSz="685749" rtl="0" eaLnBrk="1" latinLnBrk="0" hangingPunct="1">
              <a:lnSpc>
                <a:spcPct val="90000"/>
              </a:lnSpc>
              <a:spcBef>
                <a:spcPts val="675"/>
              </a:spcBef>
              <a:buClr>
                <a:schemeClr val="tx1"/>
              </a:buClr>
              <a:buSzPct val="90000"/>
              <a:buFont typeface="Arial" panose="020B0604020202020204" pitchFamily="34" charset="0"/>
              <a:buChar char="•"/>
              <a:tabLst/>
              <a:defRPr sz="1500" b="0" i="0" kern="1200">
                <a:solidFill>
                  <a:srgbClr val="000000"/>
                </a:solidFill>
                <a:latin typeface="Calibri" panose="020F0502020204030204" pitchFamily="34" charset="0"/>
                <a:ea typeface="+mn-ea"/>
                <a:cs typeface="Calibri" panose="020F0502020204030204" pitchFamily="34" charset="0"/>
              </a:defRPr>
            </a:lvl2pPr>
            <a:lvl3pPr marL="472464" indent="-134991" algn="l" defTabSz="685749" rtl="0" eaLnBrk="1" latinLnBrk="0" hangingPunct="1">
              <a:lnSpc>
                <a:spcPct val="90000"/>
              </a:lnSpc>
              <a:spcBef>
                <a:spcPts val="675"/>
              </a:spcBef>
              <a:buClr>
                <a:schemeClr val="tx1"/>
              </a:buClr>
              <a:buSzPct val="90000"/>
              <a:buFont typeface="Arial" panose="020B0604020202020204" pitchFamily="34" charset="0"/>
              <a:buChar char="•"/>
              <a:tabLst/>
              <a:defRPr sz="1350" b="0" i="0" kern="1200">
                <a:solidFill>
                  <a:srgbClr val="000000"/>
                </a:solidFill>
                <a:latin typeface="Calibri" panose="020F0502020204030204" pitchFamily="34" charset="0"/>
                <a:ea typeface="+mn-ea"/>
                <a:cs typeface="Calibri" panose="020F0502020204030204" pitchFamily="34" charset="0"/>
              </a:defRPr>
            </a:lvl3pPr>
            <a:lvl4pPr marL="607455" indent="-134532" algn="l" defTabSz="685749" rtl="0" eaLnBrk="1" latinLnBrk="0" hangingPunct="1">
              <a:lnSpc>
                <a:spcPct val="90000"/>
              </a:lnSpc>
              <a:spcBef>
                <a:spcPts val="675"/>
              </a:spcBef>
              <a:buClr>
                <a:schemeClr val="tx1"/>
              </a:buClr>
              <a:buSzPct val="90000"/>
              <a:buFont typeface="Arial" panose="020B0604020202020204" pitchFamily="34" charset="0"/>
              <a:buChar char="•"/>
              <a:tabLst/>
              <a:defRPr sz="1200" b="0" i="0" kern="1200">
                <a:solidFill>
                  <a:srgbClr val="000000"/>
                </a:solidFill>
                <a:latin typeface="Calibri" panose="020F0502020204030204" pitchFamily="34" charset="0"/>
                <a:ea typeface="+mn-ea"/>
                <a:cs typeface="Calibri" panose="020F0502020204030204" pitchFamily="34" charset="0"/>
              </a:defRPr>
            </a:lvl4pPr>
            <a:lvl5pPr marL="742445" indent="-134532" algn="l" defTabSz="685749" rtl="0" eaLnBrk="1" latinLnBrk="0" hangingPunct="1">
              <a:lnSpc>
                <a:spcPct val="90000"/>
              </a:lnSpc>
              <a:spcBef>
                <a:spcPts val="675"/>
              </a:spcBef>
              <a:buClr>
                <a:schemeClr val="tx1"/>
              </a:buClr>
              <a:buSzPct val="90000"/>
              <a:buFont typeface="Arial" panose="020B0604020202020204" pitchFamily="34" charset="0"/>
              <a:buChar char="•"/>
              <a:tabLst/>
              <a:defRPr sz="1050" b="0" i="0" kern="1200">
                <a:solidFill>
                  <a:srgbClr val="000000"/>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nl-NL" dirty="0">
              <a:latin typeface="Calibri   "/>
            </a:endParaRPr>
          </a:p>
        </p:txBody>
      </p:sp>
      <p:pic>
        <p:nvPicPr>
          <p:cNvPr id="7" name="Afbeelding 6" descr="Afbeelding met tekst, Lettertype, logo, Graphics&#10;&#10;Automatisch gegenereerde beschrijving">
            <a:extLst>
              <a:ext uri="{FF2B5EF4-FFF2-40B4-BE49-F238E27FC236}">
                <a16:creationId xmlns:a16="http://schemas.microsoft.com/office/drawing/2014/main" id="{53DB95E6-1685-154B-69AA-A5BC3B06903F}"/>
              </a:ext>
            </a:extLst>
          </p:cNvPr>
          <p:cNvPicPr>
            <a:picLocks noChangeAspect="1"/>
          </p:cNvPicPr>
          <p:nvPr/>
        </p:nvPicPr>
        <p:blipFill>
          <a:blip r:embed="rId5"/>
          <a:stretch>
            <a:fillRect/>
          </a:stretch>
        </p:blipFill>
        <p:spPr>
          <a:xfrm>
            <a:off x="658521" y="103337"/>
            <a:ext cx="2576169" cy="524984"/>
          </a:xfrm>
          <a:prstGeom prst="rect">
            <a:avLst/>
          </a:prstGeom>
        </p:spPr>
      </p:pic>
    </p:spTree>
    <p:extLst>
      <p:ext uri="{BB962C8B-B14F-4D97-AF65-F5344CB8AC3E}">
        <p14:creationId xmlns:p14="http://schemas.microsoft.com/office/powerpoint/2010/main" val="2071293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E5FA7E0F-1801-4E43-BC6F-5C407A6144FE}"/>
              </a:ext>
            </a:extLst>
          </p:cNvPr>
          <p:cNvSpPr>
            <a:spLocks noGrp="1"/>
          </p:cNvSpPr>
          <p:nvPr>
            <p:ph sz="half" idx="1"/>
          </p:nvPr>
        </p:nvSpPr>
        <p:spPr/>
        <p:txBody>
          <a:bodyPr/>
          <a:lstStyle/>
          <a:p>
            <a:endParaRPr lang="nl-NL" dirty="0"/>
          </a:p>
        </p:txBody>
      </p:sp>
      <p:sp>
        <p:nvSpPr>
          <p:cNvPr id="4" name="Tijdelijke aanduiding voor datum 3">
            <a:extLst>
              <a:ext uri="{FF2B5EF4-FFF2-40B4-BE49-F238E27FC236}">
                <a16:creationId xmlns:a16="http://schemas.microsoft.com/office/drawing/2014/main" id="{54191EAA-C5F4-B644-AC5D-AB84BE26B726}"/>
              </a:ext>
            </a:extLst>
          </p:cNvPr>
          <p:cNvSpPr>
            <a:spLocks noGrp="1"/>
          </p:cNvSpPr>
          <p:nvPr>
            <p:ph type="dt" sz="half" idx="10"/>
          </p:nvPr>
        </p:nvSpPr>
        <p:spPr/>
        <p:txBody>
          <a:bodyPr/>
          <a:lstStyle/>
          <a:p>
            <a:r>
              <a:rPr lang="nl-NL" dirty="0"/>
              <a:t>23 november 2020</a:t>
            </a:r>
          </a:p>
        </p:txBody>
      </p:sp>
      <p:sp>
        <p:nvSpPr>
          <p:cNvPr id="7" name="Titel 6">
            <a:extLst>
              <a:ext uri="{FF2B5EF4-FFF2-40B4-BE49-F238E27FC236}">
                <a16:creationId xmlns:a16="http://schemas.microsoft.com/office/drawing/2014/main" id="{1F33AE7A-4E34-7944-9145-D98742231B42}"/>
              </a:ext>
            </a:extLst>
          </p:cNvPr>
          <p:cNvSpPr>
            <a:spLocks noGrp="1"/>
          </p:cNvSpPr>
          <p:nvPr>
            <p:ph type="title"/>
          </p:nvPr>
        </p:nvSpPr>
        <p:spPr/>
        <p:txBody>
          <a:bodyPr/>
          <a:lstStyle/>
          <a:p>
            <a:r>
              <a:rPr lang="nl-NL" dirty="0"/>
              <a:t>Rollen in de elektriciteits- en gasmarkt</a:t>
            </a:r>
          </a:p>
        </p:txBody>
      </p:sp>
      <p:pic>
        <p:nvPicPr>
          <p:cNvPr id="2" name="Afbeelding 1" descr="Afbeelding met tekst, Lettertype, logo, Graphics&#10;&#10;Automatisch gegenereerde beschrijving">
            <a:extLst>
              <a:ext uri="{FF2B5EF4-FFF2-40B4-BE49-F238E27FC236}">
                <a16:creationId xmlns:a16="http://schemas.microsoft.com/office/drawing/2014/main" id="{A75A1ED6-5B72-B7B5-069A-106410E67A35}"/>
              </a:ext>
            </a:extLst>
          </p:cNvPr>
          <p:cNvPicPr>
            <a:picLocks noChangeAspect="1"/>
          </p:cNvPicPr>
          <p:nvPr/>
        </p:nvPicPr>
        <p:blipFill>
          <a:blip r:embed="rId3"/>
          <a:stretch>
            <a:fillRect/>
          </a:stretch>
        </p:blipFill>
        <p:spPr>
          <a:xfrm>
            <a:off x="658521" y="103337"/>
            <a:ext cx="2576169" cy="524984"/>
          </a:xfrm>
          <a:prstGeom prst="rect">
            <a:avLst/>
          </a:prstGeom>
        </p:spPr>
      </p:pic>
      <p:sp>
        <p:nvSpPr>
          <p:cNvPr id="3" name="Titel 1">
            <a:extLst>
              <a:ext uri="{FF2B5EF4-FFF2-40B4-BE49-F238E27FC236}">
                <a16:creationId xmlns:a16="http://schemas.microsoft.com/office/drawing/2014/main" id="{51838156-2E68-8EAB-747B-AA9EAB3FFF1E}"/>
              </a:ext>
            </a:extLst>
          </p:cNvPr>
          <p:cNvSpPr txBox="1">
            <a:spLocks/>
          </p:cNvSpPr>
          <p:nvPr/>
        </p:nvSpPr>
        <p:spPr>
          <a:xfrm>
            <a:off x="838199" y="-1286587"/>
            <a:ext cx="7425215" cy="975294"/>
          </a:xfrm>
          <a:prstGeom prst="rect">
            <a:avLst/>
          </a:prstGeom>
        </p:spPr>
        <p:txBody>
          <a:bodyPr vert="horz" lIns="0" tIns="0" rIns="0" bIns="0" rtlCol="0" anchor="t" anchorCtr="0">
            <a:noAutofit/>
          </a:bodyPr>
          <a:lstStyle>
            <a:lvl1pPr algn="l" defTabSz="685749" rtl="0" eaLnBrk="1" latinLnBrk="0" hangingPunct="1">
              <a:lnSpc>
                <a:spcPts val="2250"/>
              </a:lnSpc>
              <a:spcBef>
                <a:spcPct val="0"/>
              </a:spcBef>
              <a:buNone/>
              <a:defRPr sz="2250" b="1" i="0" kern="1200" baseline="0">
                <a:solidFill>
                  <a:schemeClr val="tx1"/>
                </a:solidFill>
                <a:latin typeface="Calibri" panose="020F0502020204030204" pitchFamily="34" charset="0"/>
                <a:ea typeface="+mj-ea"/>
                <a:cs typeface="Calibri" panose="020F0502020204030204" pitchFamily="34" charset="0"/>
              </a:defRPr>
            </a:lvl1pPr>
          </a:lstStyle>
          <a:p>
            <a:r>
              <a:rPr lang="nl-NL"/>
              <a:t>Rollen in de elektriciteits- en gasmarkt</a:t>
            </a:r>
            <a:endParaRPr lang="nl-NL" dirty="0"/>
          </a:p>
        </p:txBody>
      </p:sp>
      <p:pic>
        <p:nvPicPr>
          <p:cNvPr id="5" name="Tijdelijke aanduiding voor inhoud 4">
            <a:extLst>
              <a:ext uri="{FF2B5EF4-FFF2-40B4-BE49-F238E27FC236}">
                <a16:creationId xmlns:a16="http://schemas.microsoft.com/office/drawing/2014/main" id="{214E6858-A476-C664-327C-FA39D07ECE49}"/>
              </a:ext>
            </a:extLst>
          </p:cNvPr>
          <p:cNvPicPr>
            <a:picLocks noChangeAspect="1"/>
          </p:cNvPicPr>
          <p:nvPr/>
        </p:nvPicPr>
        <p:blipFill>
          <a:blip r:embed="rId4"/>
          <a:stretch>
            <a:fillRect/>
          </a:stretch>
        </p:blipFill>
        <p:spPr>
          <a:xfrm>
            <a:off x="622729" y="1029348"/>
            <a:ext cx="7425215" cy="3560442"/>
          </a:xfrm>
          <a:prstGeom prst="rect">
            <a:avLst/>
          </a:prstGeom>
        </p:spPr>
      </p:pic>
    </p:spTree>
    <p:extLst>
      <p:ext uri="{BB962C8B-B14F-4D97-AF65-F5344CB8AC3E}">
        <p14:creationId xmlns:p14="http://schemas.microsoft.com/office/powerpoint/2010/main" val="2104279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22104-1084-DB4C-9B8C-546FB7140733}"/>
              </a:ext>
            </a:extLst>
          </p:cNvPr>
          <p:cNvSpPr>
            <a:spLocks noGrp="1"/>
          </p:cNvSpPr>
          <p:nvPr>
            <p:ph type="title"/>
          </p:nvPr>
        </p:nvSpPr>
        <p:spPr>
          <a:xfrm>
            <a:off x="791766" y="627461"/>
            <a:ext cx="7832687" cy="647700"/>
          </a:xfrm>
        </p:spPr>
        <p:txBody>
          <a:bodyPr/>
          <a:lstStyle/>
          <a:p>
            <a:r>
              <a:rPr lang="nl-NL" dirty="0"/>
              <a:t>Wat wordt waar aangesloten?</a:t>
            </a:r>
          </a:p>
        </p:txBody>
      </p:sp>
      <p:pic>
        <p:nvPicPr>
          <p:cNvPr id="5" name="Afbeelding 4" descr="Afbeelding met tekst, Lettertype, logo, Graphics&#10;&#10;Automatisch gegenereerde beschrijving">
            <a:extLst>
              <a:ext uri="{FF2B5EF4-FFF2-40B4-BE49-F238E27FC236}">
                <a16:creationId xmlns:a16="http://schemas.microsoft.com/office/drawing/2014/main" id="{D4677E51-0C77-11DE-5578-73E70D3C1E13}"/>
              </a:ext>
            </a:extLst>
          </p:cNvPr>
          <p:cNvPicPr>
            <a:picLocks noChangeAspect="1"/>
          </p:cNvPicPr>
          <p:nvPr/>
        </p:nvPicPr>
        <p:blipFill>
          <a:blip r:embed="rId2"/>
          <a:stretch>
            <a:fillRect/>
          </a:stretch>
        </p:blipFill>
        <p:spPr>
          <a:xfrm>
            <a:off x="658521" y="103337"/>
            <a:ext cx="2576169" cy="524984"/>
          </a:xfrm>
          <a:prstGeom prst="rect">
            <a:avLst/>
          </a:prstGeom>
        </p:spPr>
      </p:pic>
      <p:sp>
        <p:nvSpPr>
          <p:cNvPr id="6" name="Tijdelijke aanduiding voor inhoud 2">
            <a:extLst>
              <a:ext uri="{FF2B5EF4-FFF2-40B4-BE49-F238E27FC236}">
                <a16:creationId xmlns:a16="http://schemas.microsoft.com/office/drawing/2014/main" id="{0B6791BA-FCFF-33CF-7684-794DC680C120}"/>
              </a:ext>
            </a:extLst>
          </p:cNvPr>
          <p:cNvSpPr>
            <a:spLocks noGrp="1"/>
          </p:cNvSpPr>
          <p:nvPr>
            <p:ph sz="half" idx="1"/>
          </p:nvPr>
        </p:nvSpPr>
        <p:spPr>
          <a:xfrm>
            <a:off x="792163" y="1274763"/>
            <a:ext cx="3364201" cy="3241675"/>
          </a:xfrm>
        </p:spPr>
        <p:txBody>
          <a:bodyPr>
            <a:normAutofit/>
          </a:bodyPr>
          <a:lstStyle/>
          <a:p>
            <a:pPr marL="0" indent="0">
              <a:spcBef>
                <a:spcPts val="0"/>
              </a:spcBef>
              <a:buNone/>
            </a:pPr>
            <a:r>
              <a:rPr lang="nl-NL" sz="1000" dirty="0">
                <a:latin typeface="+mn-lt"/>
              </a:rPr>
              <a:t>Elektriciteit uit elektriciteitscentrales en het buitenland</a:t>
            </a:r>
          </a:p>
          <a:p>
            <a:pPr marL="0" indent="0">
              <a:spcBef>
                <a:spcPts val="0"/>
              </a:spcBef>
              <a:buNone/>
            </a:pPr>
            <a:r>
              <a:rPr lang="nl-NL" sz="1000" dirty="0">
                <a:latin typeface="+mn-lt"/>
              </a:rPr>
              <a:t>wordt via bovengrondse lijnen en ondergrondse</a:t>
            </a:r>
          </a:p>
          <a:p>
            <a:pPr marL="0" indent="0">
              <a:spcBef>
                <a:spcPts val="0"/>
              </a:spcBef>
              <a:buNone/>
            </a:pPr>
            <a:r>
              <a:rPr lang="nl-NL" sz="1000" dirty="0">
                <a:latin typeface="+mn-lt"/>
              </a:rPr>
              <a:t>kabels naar energie-afnemers getransporteerd. Op</a:t>
            </a:r>
          </a:p>
          <a:p>
            <a:pPr marL="0" indent="0">
              <a:spcBef>
                <a:spcPts val="0"/>
              </a:spcBef>
              <a:buNone/>
            </a:pPr>
            <a:r>
              <a:rPr lang="nl-NL" sz="1000" dirty="0">
                <a:latin typeface="+mn-lt"/>
              </a:rPr>
              <a:t>verschillende plekken in het net wordt elektriciteit</a:t>
            </a:r>
          </a:p>
          <a:p>
            <a:pPr marL="0" indent="0">
              <a:spcBef>
                <a:spcPts val="0"/>
              </a:spcBef>
              <a:buNone/>
            </a:pPr>
            <a:r>
              <a:rPr lang="nl-NL" sz="1000" dirty="0">
                <a:latin typeface="+mn-lt"/>
              </a:rPr>
              <a:t>omgezet naar lagere </a:t>
            </a:r>
            <a:r>
              <a:rPr lang="nl-NL" sz="1000" dirty="0" err="1">
                <a:latin typeface="+mn-lt"/>
              </a:rPr>
              <a:t>spanningsniveau's</a:t>
            </a:r>
            <a:r>
              <a:rPr lang="nl-NL" sz="1000" dirty="0">
                <a:latin typeface="+mn-lt"/>
              </a:rPr>
              <a:t>. Dit gebeurt</a:t>
            </a:r>
          </a:p>
          <a:p>
            <a:pPr marL="0" indent="0">
              <a:spcBef>
                <a:spcPts val="0"/>
              </a:spcBef>
              <a:buNone/>
            </a:pPr>
            <a:r>
              <a:rPr lang="nl-NL" sz="1000" dirty="0">
                <a:latin typeface="+mn-lt"/>
              </a:rPr>
              <a:t>in stations. Op sommige locaties in Nederland wordt</a:t>
            </a:r>
          </a:p>
          <a:p>
            <a:pPr marL="0" indent="0">
              <a:spcBef>
                <a:spcPts val="0"/>
              </a:spcBef>
              <a:buNone/>
            </a:pPr>
            <a:r>
              <a:rPr lang="nl-NL" sz="1000" dirty="0">
                <a:latin typeface="+mn-lt"/>
              </a:rPr>
              <a:t>elektriciteit op hoogspanning direct omgezet naar</a:t>
            </a:r>
          </a:p>
          <a:p>
            <a:pPr marL="0" indent="0">
              <a:spcBef>
                <a:spcPts val="0"/>
              </a:spcBef>
              <a:buNone/>
            </a:pPr>
            <a:r>
              <a:rPr lang="nl-NL" sz="1000" dirty="0" err="1">
                <a:latin typeface="+mn-lt"/>
              </a:rPr>
              <a:t>middenspanning</a:t>
            </a:r>
            <a:r>
              <a:rPr lang="nl-NL" sz="1000" dirty="0">
                <a:latin typeface="+mn-lt"/>
              </a:rPr>
              <a:t> (linker figuur). Op andere plekken zit</a:t>
            </a:r>
          </a:p>
          <a:p>
            <a:pPr marL="0" indent="0">
              <a:spcBef>
                <a:spcPts val="0"/>
              </a:spcBef>
              <a:buNone/>
            </a:pPr>
            <a:r>
              <a:rPr lang="nl-NL" sz="1000" dirty="0">
                <a:latin typeface="+mn-lt"/>
              </a:rPr>
              <a:t>er nog een spanningsniveau tussen, de zogenoemde</a:t>
            </a:r>
          </a:p>
          <a:p>
            <a:pPr marL="0" indent="0">
              <a:spcBef>
                <a:spcPts val="0"/>
              </a:spcBef>
              <a:buNone/>
            </a:pPr>
            <a:r>
              <a:rPr lang="nl-NL" sz="1000" dirty="0">
                <a:latin typeface="+mn-lt"/>
              </a:rPr>
              <a:t>tussenspanning (rechter figuur). Dit verschil is historisch</a:t>
            </a:r>
          </a:p>
          <a:p>
            <a:pPr marL="0" indent="0">
              <a:spcBef>
                <a:spcPts val="0"/>
              </a:spcBef>
              <a:buNone/>
            </a:pPr>
            <a:r>
              <a:rPr lang="nl-NL" sz="1000" dirty="0">
                <a:latin typeface="+mn-lt"/>
              </a:rPr>
              <a:t>ontstaan. Hernieuwbare elektriciteit uit zon of wind kan</a:t>
            </a:r>
          </a:p>
          <a:p>
            <a:pPr marL="0" indent="0">
              <a:spcBef>
                <a:spcPts val="0"/>
              </a:spcBef>
              <a:buNone/>
            </a:pPr>
            <a:r>
              <a:rPr lang="nl-NL" sz="1000" dirty="0">
                <a:latin typeface="+mn-lt"/>
              </a:rPr>
              <a:t>op al deze stations worden aangesloten.</a:t>
            </a:r>
          </a:p>
          <a:p>
            <a:pPr marL="0" indent="0">
              <a:spcBef>
                <a:spcPts val="0"/>
              </a:spcBef>
              <a:buNone/>
            </a:pPr>
            <a:endParaRPr lang="nl-NL" sz="1000" dirty="0">
              <a:latin typeface="+mn-lt"/>
            </a:endParaRPr>
          </a:p>
          <a:p>
            <a:pPr marL="0" indent="0">
              <a:spcBef>
                <a:spcPts val="0"/>
              </a:spcBef>
              <a:buNone/>
            </a:pPr>
            <a:r>
              <a:rPr lang="nl-NL" sz="1000" dirty="0">
                <a:latin typeface="+mn-lt"/>
              </a:rPr>
              <a:t>* de toewijzing van windmolens</a:t>
            </a:r>
          </a:p>
          <a:p>
            <a:pPr marL="0" indent="0">
              <a:spcBef>
                <a:spcPts val="0"/>
              </a:spcBef>
              <a:buNone/>
            </a:pPr>
            <a:r>
              <a:rPr lang="nl-NL" sz="1000" dirty="0">
                <a:latin typeface="+mn-lt"/>
              </a:rPr>
              <a:t>en zonneweides aan de plaats</a:t>
            </a:r>
          </a:p>
          <a:p>
            <a:pPr marL="0" indent="0">
              <a:spcBef>
                <a:spcPts val="0"/>
              </a:spcBef>
              <a:buNone/>
            </a:pPr>
            <a:r>
              <a:rPr lang="nl-NL" sz="1000" dirty="0">
                <a:latin typeface="+mn-lt"/>
              </a:rPr>
              <a:t>in het net is indicatief</a:t>
            </a:r>
          </a:p>
          <a:p>
            <a:pPr marL="0" indent="0">
              <a:spcBef>
                <a:spcPts val="0"/>
              </a:spcBef>
              <a:buNone/>
            </a:pPr>
            <a:r>
              <a:rPr lang="nl-NL" sz="1000" dirty="0">
                <a:latin typeface="+mn-lt"/>
              </a:rPr>
              <a:t>EHS = Extra Hoogspanning</a:t>
            </a:r>
          </a:p>
          <a:p>
            <a:pPr marL="0" indent="0">
              <a:spcBef>
                <a:spcPts val="0"/>
              </a:spcBef>
              <a:buNone/>
            </a:pPr>
            <a:r>
              <a:rPr lang="nl-NL" sz="1000" dirty="0">
                <a:latin typeface="+mn-lt"/>
              </a:rPr>
              <a:t>HS = Hoogspanning</a:t>
            </a:r>
          </a:p>
          <a:p>
            <a:pPr marL="0" indent="0">
              <a:spcBef>
                <a:spcPts val="0"/>
              </a:spcBef>
              <a:buNone/>
            </a:pPr>
            <a:r>
              <a:rPr lang="nl-NL" sz="1000" dirty="0">
                <a:latin typeface="+mn-lt"/>
              </a:rPr>
              <a:t>TS =Tussenspanning</a:t>
            </a:r>
          </a:p>
          <a:p>
            <a:pPr marL="0" indent="0">
              <a:spcBef>
                <a:spcPts val="0"/>
              </a:spcBef>
              <a:buNone/>
            </a:pPr>
            <a:r>
              <a:rPr lang="nl-NL" sz="1000" dirty="0">
                <a:latin typeface="+mn-lt"/>
              </a:rPr>
              <a:t>MS = </a:t>
            </a:r>
            <a:r>
              <a:rPr lang="nl-NL" sz="1000" dirty="0" err="1">
                <a:latin typeface="+mn-lt"/>
              </a:rPr>
              <a:t>Middenspanning</a:t>
            </a:r>
            <a:endParaRPr lang="nl-NL" sz="1000" dirty="0">
              <a:latin typeface="+mn-lt"/>
            </a:endParaRPr>
          </a:p>
          <a:p>
            <a:pPr marL="0" indent="0">
              <a:spcBef>
                <a:spcPts val="0"/>
              </a:spcBef>
              <a:buNone/>
            </a:pPr>
            <a:r>
              <a:rPr lang="nl-NL" sz="1000" dirty="0">
                <a:latin typeface="+mn-lt"/>
              </a:rPr>
              <a:t>LS = Laagspanning</a:t>
            </a:r>
          </a:p>
        </p:txBody>
      </p:sp>
      <p:pic>
        <p:nvPicPr>
          <p:cNvPr id="8" name="Afbeelding 7">
            <a:extLst>
              <a:ext uri="{FF2B5EF4-FFF2-40B4-BE49-F238E27FC236}">
                <a16:creationId xmlns:a16="http://schemas.microsoft.com/office/drawing/2014/main" id="{45A4221B-A308-06E4-1A30-E3AF7DB2662D}"/>
              </a:ext>
            </a:extLst>
          </p:cNvPr>
          <p:cNvPicPr>
            <a:picLocks noChangeAspect="1"/>
          </p:cNvPicPr>
          <p:nvPr/>
        </p:nvPicPr>
        <p:blipFill>
          <a:blip r:embed="rId3"/>
          <a:stretch>
            <a:fillRect/>
          </a:stretch>
        </p:blipFill>
        <p:spPr>
          <a:xfrm>
            <a:off x="4001187" y="557347"/>
            <a:ext cx="4233075" cy="4028806"/>
          </a:xfrm>
          <a:prstGeom prst="rect">
            <a:avLst/>
          </a:prstGeom>
        </p:spPr>
      </p:pic>
      <p:sp>
        <p:nvSpPr>
          <p:cNvPr id="9" name="Tekstvak 8">
            <a:extLst>
              <a:ext uri="{FF2B5EF4-FFF2-40B4-BE49-F238E27FC236}">
                <a16:creationId xmlns:a16="http://schemas.microsoft.com/office/drawing/2014/main" id="{504DC752-F355-1142-0C10-21E7CD09D7BF}"/>
              </a:ext>
            </a:extLst>
          </p:cNvPr>
          <p:cNvSpPr txBox="1"/>
          <p:nvPr/>
        </p:nvSpPr>
        <p:spPr>
          <a:xfrm>
            <a:off x="0" y="4869657"/>
            <a:ext cx="1653017" cy="248209"/>
          </a:xfrm>
          <a:prstGeom prst="rect">
            <a:avLst/>
          </a:prstGeom>
          <a:noFill/>
        </p:spPr>
        <p:txBody>
          <a:bodyPr wrap="none" rtlCol="0">
            <a:spAutoFit/>
          </a:bodyPr>
          <a:lstStyle/>
          <a:p>
            <a:r>
              <a:rPr lang="nl-NL" sz="1013" dirty="0"/>
              <a:t>Bron: Netbeheer Nederland</a:t>
            </a:r>
          </a:p>
        </p:txBody>
      </p:sp>
    </p:spTree>
    <p:extLst>
      <p:ext uri="{BB962C8B-B14F-4D97-AF65-F5344CB8AC3E}">
        <p14:creationId xmlns:p14="http://schemas.microsoft.com/office/powerpoint/2010/main" val="385150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522104-1084-DB4C-9B8C-546FB7140733}"/>
              </a:ext>
            </a:extLst>
          </p:cNvPr>
          <p:cNvSpPr>
            <a:spLocks noGrp="1"/>
          </p:cNvSpPr>
          <p:nvPr>
            <p:ph type="title"/>
          </p:nvPr>
        </p:nvSpPr>
        <p:spPr>
          <a:xfrm>
            <a:off x="791766" y="627461"/>
            <a:ext cx="7832687" cy="647700"/>
          </a:xfrm>
        </p:spPr>
        <p:txBody>
          <a:bodyPr/>
          <a:lstStyle/>
          <a:p>
            <a:r>
              <a:rPr lang="nl-NL" dirty="0"/>
              <a:t>Wat kost een station in ruimte, tijd en geld?</a:t>
            </a:r>
          </a:p>
        </p:txBody>
      </p:sp>
      <p:pic>
        <p:nvPicPr>
          <p:cNvPr id="5" name="Afbeelding 4" descr="Afbeelding met tekst, Lettertype, logo, Graphics&#10;&#10;Automatisch gegenereerde beschrijving">
            <a:extLst>
              <a:ext uri="{FF2B5EF4-FFF2-40B4-BE49-F238E27FC236}">
                <a16:creationId xmlns:a16="http://schemas.microsoft.com/office/drawing/2014/main" id="{D4677E51-0C77-11DE-5578-73E70D3C1E13}"/>
              </a:ext>
            </a:extLst>
          </p:cNvPr>
          <p:cNvPicPr>
            <a:picLocks noChangeAspect="1"/>
          </p:cNvPicPr>
          <p:nvPr/>
        </p:nvPicPr>
        <p:blipFill>
          <a:blip r:embed="rId2"/>
          <a:stretch>
            <a:fillRect/>
          </a:stretch>
        </p:blipFill>
        <p:spPr>
          <a:xfrm>
            <a:off x="658521" y="103337"/>
            <a:ext cx="2576169" cy="524984"/>
          </a:xfrm>
          <a:prstGeom prst="rect">
            <a:avLst/>
          </a:prstGeom>
        </p:spPr>
      </p:pic>
      <p:sp>
        <p:nvSpPr>
          <p:cNvPr id="6" name="Tijdelijke aanduiding voor inhoud 2">
            <a:extLst>
              <a:ext uri="{FF2B5EF4-FFF2-40B4-BE49-F238E27FC236}">
                <a16:creationId xmlns:a16="http://schemas.microsoft.com/office/drawing/2014/main" id="{0B6791BA-FCFF-33CF-7684-794DC680C120}"/>
              </a:ext>
            </a:extLst>
          </p:cNvPr>
          <p:cNvSpPr>
            <a:spLocks noGrp="1"/>
          </p:cNvSpPr>
          <p:nvPr>
            <p:ph sz="half" idx="1"/>
          </p:nvPr>
        </p:nvSpPr>
        <p:spPr>
          <a:xfrm>
            <a:off x="688254" y="950912"/>
            <a:ext cx="3883746" cy="3241675"/>
          </a:xfrm>
        </p:spPr>
        <p:txBody>
          <a:bodyPr>
            <a:noAutofit/>
          </a:bodyPr>
          <a:lstStyle/>
          <a:p>
            <a:pPr marL="0" indent="0">
              <a:spcBef>
                <a:spcPts val="0"/>
              </a:spcBef>
              <a:buNone/>
            </a:pPr>
            <a:r>
              <a:rPr lang="nl-NL" sz="1000" b="1" dirty="0">
                <a:latin typeface="+mn-lt"/>
                <a:ea typeface="Calibri" panose="020F0502020204030204" pitchFamily="34" charset="0"/>
              </a:rPr>
              <a:t>Aandachtspunten bij de kengetallen</a:t>
            </a:r>
          </a:p>
          <a:p>
            <a:pPr marL="0" indent="0">
              <a:spcBef>
                <a:spcPts val="0"/>
              </a:spcBef>
              <a:buNone/>
            </a:pPr>
            <a:endParaRPr lang="nl-NL" sz="1000" dirty="0">
              <a:latin typeface="+mn-lt"/>
              <a:ea typeface="Calibri" panose="020F0502020204030204" pitchFamily="34" charset="0"/>
            </a:endParaRPr>
          </a:p>
          <a:p>
            <a:pPr>
              <a:spcBef>
                <a:spcPts val="0"/>
              </a:spcBef>
            </a:pPr>
            <a:r>
              <a:rPr lang="nl-NL" sz="1000" dirty="0">
                <a:latin typeface="+mn-lt"/>
                <a:ea typeface="Calibri" panose="020F0502020204030204" pitchFamily="34" charset="0"/>
              </a:rPr>
              <a:t> Het aangegeven ruimtebeslag, de doorlooptijd en de kosten zijn indicatief en bedoeld voor de beeldvorming.</a:t>
            </a:r>
          </a:p>
          <a:p>
            <a:pPr>
              <a:spcBef>
                <a:spcPts val="0"/>
              </a:spcBef>
            </a:pPr>
            <a:r>
              <a:rPr lang="nl-NL" sz="1000" dirty="0">
                <a:latin typeface="+mn-lt"/>
                <a:ea typeface="Calibri" panose="020F0502020204030204" pitchFamily="34" charset="0"/>
              </a:rPr>
              <a:t> Doorlooptijden geven een indicatie van de realisatietijd. Gemeenten en provincies kunnen hun procedures zo inrichten dat doorlooptijden korter of langer worden. Dat geldt ook voor vergunningen van derden, zoals Waterschappen, ProRail, etc. In het algemeen geldt dat in stedelijk gebied de doorlooptijden aanzienlijk langer zijn dan in landelijk gebied. Als er naast een nieuwe installatie ook nieuwe kabeltracés nodig zijn, dan kunnen doorlooptijden langer worden.</a:t>
            </a:r>
          </a:p>
          <a:p>
            <a:pPr>
              <a:spcBef>
                <a:spcPts val="0"/>
              </a:spcBef>
            </a:pPr>
            <a:r>
              <a:rPr lang="nl-NL" sz="1000" dirty="0">
                <a:latin typeface="+mn-lt"/>
                <a:ea typeface="Calibri" panose="020F0502020204030204" pitchFamily="34" charset="0"/>
              </a:rPr>
              <a:t>Ook het aansluiten van een relatief klein project kan ertoe leiden dat op een andere plek (dieper) in het elektriciteitsnet aanpassingen moeten worden gedaan. Deze zijn niet meegenomen in de kengetallen.</a:t>
            </a:r>
          </a:p>
          <a:p>
            <a:pPr>
              <a:spcBef>
                <a:spcPts val="0"/>
              </a:spcBef>
            </a:pPr>
            <a:r>
              <a:rPr lang="nl-NL" sz="1000" dirty="0">
                <a:latin typeface="+mn-lt"/>
                <a:ea typeface="Calibri" panose="020F0502020204030204" pitchFamily="34" charset="0"/>
              </a:rPr>
              <a:t> Investeringen in elektriciteitsnetten worden verdeeld over iedereen met een aansluiting en worden via de periodieke tarieven betaald (vastrecht en transporttarief). Een deel van de aansluitkosten komt terecht bij de aanvrager. De kengetallen houden hier geen rekening mee; alleen de initiële investeringskosten in de elektriciteitsinfrastructuur worden genoemd.</a:t>
            </a:r>
          </a:p>
          <a:p>
            <a:pPr>
              <a:spcBef>
                <a:spcPts val="0"/>
              </a:spcBef>
            </a:pPr>
            <a:r>
              <a:rPr lang="nl-NL" sz="1000" dirty="0">
                <a:latin typeface="+mn-lt"/>
                <a:ea typeface="Calibri" panose="020F0502020204030204" pitchFamily="34" charset="0"/>
              </a:rPr>
              <a:t>In het kader van veiligheid worden minimumafstanden gehanteerd tot installaties, lijnen en kabels. Lijnen, kabels en stations moeten daardoor vaak op een minimumafstand liggen van bijvoorbeeld woningen. Deze afstanden zijn niet meegenomen in dit overzicht.</a:t>
            </a:r>
          </a:p>
        </p:txBody>
      </p:sp>
      <p:pic>
        <p:nvPicPr>
          <p:cNvPr id="3" name="Afbeelding 2">
            <a:extLst>
              <a:ext uri="{FF2B5EF4-FFF2-40B4-BE49-F238E27FC236}">
                <a16:creationId xmlns:a16="http://schemas.microsoft.com/office/drawing/2014/main" id="{5015D82A-AF41-A143-5259-84BFD7E5AE2D}"/>
              </a:ext>
            </a:extLst>
          </p:cNvPr>
          <p:cNvPicPr>
            <a:picLocks noChangeAspect="1"/>
          </p:cNvPicPr>
          <p:nvPr/>
        </p:nvPicPr>
        <p:blipFill>
          <a:blip r:embed="rId3"/>
          <a:stretch>
            <a:fillRect/>
          </a:stretch>
        </p:blipFill>
        <p:spPr>
          <a:xfrm>
            <a:off x="5546722" y="627461"/>
            <a:ext cx="3181243" cy="4193456"/>
          </a:xfrm>
          <a:prstGeom prst="rect">
            <a:avLst/>
          </a:prstGeom>
        </p:spPr>
      </p:pic>
    </p:spTree>
    <p:extLst>
      <p:ext uri="{BB962C8B-B14F-4D97-AF65-F5344CB8AC3E}">
        <p14:creationId xmlns:p14="http://schemas.microsoft.com/office/powerpoint/2010/main" val="250090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EC677-CDC7-3B36-1863-BD50BCB8CFEE}"/>
              </a:ext>
            </a:extLst>
          </p:cNvPr>
          <p:cNvSpPr>
            <a:spLocks noGrp="1"/>
          </p:cNvSpPr>
          <p:nvPr>
            <p:ph type="title"/>
          </p:nvPr>
        </p:nvSpPr>
        <p:spPr>
          <a:xfrm>
            <a:off x="514678" y="303611"/>
            <a:ext cx="6615112" cy="647700"/>
          </a:xfrm>
        </p:spPr>
        <p:txBody>
          <a:bodyPr/>
          <a:lstStyle/>
          <a:p>
            <a:r>
              <a:rPr lang="nl-NL" dirty="0"/>
              <a:t>Laadinfra per </a:t>
            </a:r>
            <a:r>
              <a:rPr lang="nl-NL" dirty="0" err="1"/>
              <a:t>netvlak</a:t>
            </a:r>
            <a:endParaRPr lang="nl-NL" dirty="0"/>
          </a:p>
        </p:txBody>
      </p:sp>
      <p:pic>
        <p:nvPicPr>
          <p:cNvPr id="1026" name="Afbeelding 3">
            <a:extLst>
              <a:ext uri="{FF2B5EF4-FFF2-40B4-BE49-F238E27FC236}">
                <a16:creationId xmlns:a16="http://schemas.microsoft.com/office/drawing/2014/main" id="{D6ADADA1-541F-0BD8-40E5-38235C58C0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924"/>
          <a:stretch/>
        </p:blipFill>
        <p:spPr bwMode="auto">
          <a:xfrm>
            <a:off x="3069233" y="449225"/>
            <a:ext cx="6074767" cy="439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jdelijke aanduiding voor inhoud 2">
            <a:extLst>
              <a:ext uri="{FF2B5EF4-FFF2-40B4-BE49-F238E27FC236}">
                <a16:creationId xmlns:a16="http://schemas.microsoft.com/office/drawing/2014/main" id="{E38CFB4F-B794-F88C-F2BF-AA7015ADC271}"/>
              </a:ext>
            </a:extLst>
          </p:cNvPr>
          <p:cNvSpPr>
            <a:spLocks noGrp="1"/>
          </p:cNvSpPr>
          <p:nvPr>
            <p:ph idx="1"/>
          </p:nvPr>
        </p:nvSpPr>
        <p:spPr>
          <a:xfrm>
            <a:off x="628650" y="1369219"/>
            <a:ext cx="2052205" cy="2032072"/>
          </a:xfrm>
        </p:spPr>
        <p:txBody>
          <a:bodyPr>
            <a:normAutofit/>
          </a:bodyPr>
          <a:lstStyle/>
          <a:p>
            <a:pPr marL="0" indent="0">
              <a:buNone/>
            </a:pPr>
            <a:r>
              <a:rPr lang="nl-NL" sz="1000" dirty="0">
                <a:latin typeface="+mn-lt"/>
                <a:ea typeface="Calibri" panose="020F0502020204030204" pitchFamily="34" charset="0"/>
              </a:rPr>
              <a:t>Indicatie van waar laadpleinen van verschillende grootte worden aangesloten. </a:t>
            </a:r>
          </a:p>
          <a:p>
            <a:pPr marL="0" indent="0">
              <a:buNone/>
            </a:pPr>
            <a:r>
              <a:rPr lang="nl-NL" sz="1000" dirty="0">
                <a:latin typeface="+mn-lt"/>
                <a:ea typeface="Calibri" panose="020F0502020204030204" pitchFamily="34" charset="0"/>
              </a:rPr>
              <a:t>Boven de 10 MVA = maatwerk en géén gereguleerde kosten. </a:t>
            </a:r>
          </a:p>
          <a:p>
            <a:pPr marL="0" indent="0">
              <a:buNone/>
            </a:pPr>
            <a:r>
              <a:rPr lang="nl-NL" sz="1000" dirty="0">
                <a:latin typeface="+mn-lt"/>
                <a:ea typeface="Calibri" panose="020F0502020204030204" pitchFamily="34" charset="0"/>
              </a:rPr>
              <a:t>Ps. de grenzen tussen de netvlakken verschillen iets per netbeheerder (b.v. </a:t>
            </a:r>
            <a:r>
              <a:rPr lang="nl-NL" sz="1000" dirty="0" err="1">
                <a:latin typeface="+mn-lt"/>
                <a:ea typeface="Calibri" panose="020F0502020204030204" pitchFamily="34" charset="0"/>
              </a:rPr>
              <a:t>Liander</a:t>
            </a:r>
            <a:r>
              <a:rPr lang="nl-NL" sz="1000" dirty="0">
                <a:latin typeface="+mn-lt"/>
                <a:ea typeface="Calibri" panose="020F0502020204030204" pitchFamily="34" charset="0"/>
              </a:rPr>
              <a:t>: 2000kVA </a:t>
            </a:r>
            <a:r>
              <a:rPr lang="nl-NL" sz="1000" dirty="0" err="1">
                <a:latin typeface="+mn-lt"/>
                <a:ea typeface="Calibri" panose="020F0502020204030204" pitchFamily="34" charset="0"/>
              </a:rPr>
              <a:t>ipv</a:t>
            </a:r>
            <a:r>
              <a:rPr lang="nl-NL" sz="1000" dirty="0">
                <a:latin typeface="+mn-lt"/>
                <a:ea typeface="Calibri" panose="020F0502020204030204" pitchFamily="34" charset="0"/>
              </a:rPr>
              <a:t> 1750kVA).</a:t>
            </a:r>
          </a:p>
          <a:p>
            <a:pPr marL="0" indent="0">
              <a:buNone/>
            </a:pPr>
            <a:endParaRPr lang="nl-NL" sz="825" dirty="0"/>
          </a:p>
          <a:p>
            <a:pPr marL="0" indent="0">
              <a:buNone/>
            </a:pPr>
            <a:endParaRPr lang="nl-NL" sz="825" dirty="0"/>
          </a:p>
        </p:txBody>
      </p:sp>
      <p:sp>
        <p:nvSpPr>
          <p:cNvPr id="3" name="Tekstvak 2">
            <a:extLst>
              <a:ext uri="{FF2B5EF4-FFF2-40B4-BE49-F238E27FC236}">
                <a16:creationId xmlns:a16="http://schemas.microsoft.com/office/drawing/2014/main" id="{D99976B8-EF67-D0C7-E2C7-13C04A53397B}"/>
              </a:ext>
            </a:extLst>
          </p:cNvPr>
          <p:cNvSpPr txBox="1"/>
          <p:nvPr/>
        </p:nvSpPr>
        <p:spPr>
          <a:xfrm>
            <a:off x="0" y="4869657"/>
            <a:ext cx="790601" cy="248209"/>
          </a:xfrm>
          <a:prstGeom prst="rect">
            <a:avLst/>
          </a:prstGeom>
          <a:noFill/>
        </p:spPr>
        <p:txBody>
          <a:bodyPr wrap="none" rtlCol="0">
            <a:spAutoFit/>
          </a:bodyPr>
          <a:lstStyle/>
          <a:p>
            <a:r>
              <a:rPr lang="nl-NL" sz="1013" dirty="0"/>
              <a:t>Bron: </a:t>
            </a:r>
            <a:r>
              <a:rPr lang="nl-NL" sz="1013" dirty="0" err="1"/>
              <a:t>Elaad</a:t>
            </a:r>
            <a:endParaRPr lang="nl-NL" sz="1013" dirty="0"/>
          </a:p>
        </p:txBody>
      </p:sp>
    </p:spTree>
    <p:extLst>
      <p:ext uri="{BB962C8B-B14F-4D97-AF65-F5344CB8AC3E}">
        <p14:creationId xmlns:p14="http://schemas.microsoft.com/office/powerpoint/2010/main" val="4969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8D88C-ED67-AF45-5692-BE8538C8B901}"/>
              </a:ext>
            </a:extLst>
          </p:cNvPr>
          <p:cNvSpPr>
            <a:spLocks noGrp="1"/>
          </p:cNvSpPr>
          <p:nvPr>
            <p:ph type="title"/>
          </p:nvPr>
        </p:nvSpPr>
        <p:spPr/>
        <p:txBody>
          <a:bodyPr/>
          <a:lstStyle/>
          <a:p>
            <a:r>
              <a:rPr lang="nl-NL" dirty="0"/>
              <a:t>Optimalisatie profielen </a:t>
            </a:r>
          </a:p>
        </p:txBody>
      </p:sp>
      <p:pic>
        <p:nvPicPr>
          <p:cNvPr id="5" name="Tijdelijke aanduiding voor inhoud 4">
            <a:extLst>
              <a:ext uri="{FF2B5EF4-FFF2-40B4-BE49-F238E27FC236}">
                <a16:creationId xmlns:a16="http://schemas.microsoft.com/office/drawing/2014/main" id="{12EDB515-C10B-33D6-E475-F99349A40C8C}"/>
              </a:ext>
            </a:extLst>
          </p:cNvPr>
          <p:cNvPicPr>
            <a:picLocks noGrp="1" noChangeAspect="1"/>
          </p:cNvPicPr>
          <p:nvPr>
            <p:ph idx="1"/>
          </p:nvPr>
        </p:nvPicPr>
        <p:blipFill>
          <a:blip r:embed="rId2"/>
          <a:stretch>
            <a:fillRect/>
          </a:stretch>
        </p:blipFill>
        <p:spPr>
          <a:xfrm>
            <a:off x="670302" y="1169202"/>
            <a:ext cx="7803396" cy="3647950"/>
          </a:xfrm>
        </p:spPr>
      </p:pic>
    </p:spTree>
    <p:extLst>
      <p:ext uri="{BB962C8B-B14F-4D97-AF65-F5344CB8AC3E}">
        <p14:creationId xmlns:p14="http://schemas.microsoft.com/office/powerpoint/2010/main" val="3657386708"/>
      </p:ext>
    </p:extLst>
  </p:cSld>
  <p:clrMapOvr>
    <a:masterClrMapping/>
  </p:clrMapOvr>
</p:sld>
</file>

<file path=ppt/theme/theme1.xml><?xml version="1.0" encoding="utf-8"?>
<a:theme xmlns:a="http://schemas.openxmlformats.org/drawingml/2006/main" name="Kantoorthema">
  <a:themeElements>
    <a:clrScheme name="Aangepast 65">
      <a:dk1>
        <a:srgbClr val="4599D3"/>
      </a:dk1>
      <a:lt1>
        <a:srgbClr val="FFFFFF"/>
      </a:lt1>
      <a:dk2>
        <a:srgbClr val="445369"/>
      </a:dk2>
      <a:lt2>
        <a:srgbClr val="E7E6E6"/>
      </a:lt2>
      <a:accent1>
        <a:srgbClr val="F06800"/>
      </a:accent1>
      <a:accent2>
        <a:srgbClr val="007B9B"/>
      </a:accent2>
      <a:accent3>
        <a:srgbClr val="A1CCE9"/>
      </a:accent3>
      <a:accent4>
        <a:srgbClr val="FFB611"/>
      </a:accent4>
      <a:accent5>
        <a:srgbClr val="A1C516"/>
      </a:accent5>
      <a:accent6>
        <a:srgbClr val="DA70A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bd0e80e-fbfc-4670-a057-2d95a8d51673">
      <Terms xmlns="http://schemas.microsoft.com/office/infopath/2007/PartnerControls"/>
    </lcf76f155ced4ddcb4097134ff3c332f>
    <TaxCatchAll xmlns="d39690b7-bf2d-42f9-bcb6-86bf7a48834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280531EDDB2143A736794A58C26B40" ma:contentTypeVersion="15" ma:contentTypeDescription="Een nieuw document maken." ma:contentTypeScope="" ma:versionID="d0b0035dc25163317d14e39efab06b80">
  <xsd:schema xmlns:xsd="http://www.w3.org/2001/XMLSchema" xmlns:xs="http://www.w3.org/2001/XMLSchema" xmlns:p="http://schemas.microsoft.com/office/2006/metadata/properties" xmlns:ns2="abd0e80e-fbfc-4670-a057-2d95a8d51673" xmlns:ns3="d39690b7-bf2d-42f9-bcb6-86bf7a48834c" targetNamespace="http://schemas.microsoft.com/office/2006/metadata/properties" ma:root="true" ma:fieldsID="bfb0b02958e32e5e34957a900be94b2d" ns2:_="" ns3:_="">
    <xsd:import namespace="abd0e80e-fbfc-4670-a057-2d95a8d51673"/>
    <xsd:import namespace="d39690b7-bf2d-42f9-bcb6-86bf7a4883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SearchProperties" minOccurs="0"/>
                <xsd:element ref="ns2:MediaServiceOCR" minOccurs="0"/>
                <xsd:element ref="ns2:MediaLengthInSecond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0e80e-fbfc-4670-a057-2d95a8d516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7f55a0d7-0058-4245-9d84-4d576cf54ba1"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9690b7-bf2d-42f9-bcb6-86bf7a48834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50fbb7-10a4-4d27-849a-330a140cb895}" ma:internalName="TaxCatchAll" ma:showField="CatchAllData" ma:web="d39690b7-bf2d-42f9-bcb6-86bf7a4883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474963-1620-402C-A7AF-7ABEA7CA60FE}">
  <ds:schemaRefs>
    <ds:schemaRef ds:uri="http://schemas.microsoft.com/office/2006/metadata/properties"/>
    <ds:schemaRef ds:uri="http://schemas.microsoft.com/office/infopath/2007/PartnerControls"/>
    <ds:schemaRef ds:uri="abd0e80e-fbfc-4670-a057-2d95a8d51673"/>
    <ds:schemaRef ds:uri="d39690b7-bf2d-42f9-bcb6-86bf7a48834c"/>
  </ds:schemaRefs>
</ds:datastoreItem>
</file>

<file path=customXml/itemProps2.xml><?xml version="1.0" encoding="utf-8"?>
<ds:datastoreItem xmlns:ds="http://schemas.openxmlformats.org/officeDocument/2006/customXml" ds:itemID="{722896FF-EADA-4070-826F-D9DE08B00050}">
  <ds:schemaRefs>
    <ds:schemaRef ds:uri="http://schemas.microsoft.com/sharepoint/v3/contenttype/forms"/>
  </ds:schemaRefs>
</ds:datastoreItem>
</file>

<file path=customXml/itemProps3.xml><?xml version="1.0" encoding="utf-8"?>
<ds:datastoreItem xmlns:ds="http://schemas.openxmlformats.org/officeDocument/2006/customXml" ds:itemID="{C708B6DF-4B7C-45CE-8702-1592E79B4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d0e80e-fbfc-4670-a057-2d95a8d51673"/>
    <ds:schemaRef ds:uri="d39690b7-bf2d-42f9-bcb6-86bf7a4883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533</Words>
  <Application>Microsoft Office PowerPoint</Application>
  <PresentationFormat>Diavoorstelling (16:9)</PresentationFormat>
  <Paragraphs>53</Paragraphs>
  <Slides>7</Slides>
  <Notes>3</Notes>
  <HiddenSlides>0</HiddenSlides>
  <MMClips>0</MMClips>
  <ScaleCrop>false</ScaleCrop>
  <HeadingPairs>
    <vt:vector size="4" baseType="variant">
      <vt:variant>
        <vt:lpstr>Thema</vt:lpstr>
      </vt:variant>
      <vt:variant>
        <vt:i4>1</vt:i4>
      </vt:variant>
      <vt:variant>
        <vt:lpstr>Diatitels</vt:lpstr>
      </vt:variant>
      <vt:variant>
        <vt:i4>7</vt:i4>
      </vt:variant>
    </vt:vector>
  </HeadingPairs>
  <TitlesOfParts>
    <vt:vector size="8" baseType="lpstr">
      <vt:lpstr>Kantoorthema</vt:lpstr>
      <vt:lpstr>D1.2 Illustraties elektriciteitsnet</vt:lpstr>
      <vt:lpstr>Instructies</vt:lpstr>
      <vt:lpstr>Rollen in de elektriciteits- en gasmarkt</vt:lpstr>
      <vt:lpstr>Wat wordt waar aangesloten?</vt:lpstr>
      <vt:lpstr>Wat kost een station in ruimte, tijd en geld?</vt:lpstr>
      <vt:lpstr>Laadinfra per netvlak</vt:lpstr>
      <vt:lpstr>Optimalisatie profielen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Oudman, Hilde</cp:lastModifiedBy>
  <cp:revision>128</cp:revision>
  <dcterms:created xsi:type="dcterms:W3CDTF">2020-11-23T11:18:37Z</dcterms:created>
  <dcterms:modified xsi:type="dcterms:W3CDTF">2023-12-06T07:57:57Z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7c1374-3856-4efe-8a20-c736d592c69d_Enabled">
    <vt:lpwstr>true</vt:lpwstr>
  </property>
  <property fmtid="{D5CDD505-2E9C-101B-9397-08002B2CF9AE}" pid="3" name="MSIP_Label_1f7c1374-3856-4efe-8a20-c736d592c69d_SetDate">
    <vt:lpwstr>2023-11-24T09:57:43Z</vt:lpwstr>
  </property>
  <property fmtid="{D5CDD505-2E9C-101B-9397-08002B2CF9AE}" pid="4" name="MSIP_Label_1f7c1374-3856-4efe-8a20-c736d592c69d_Method">
    <vt:lpwstr>Standard</vt:lpwstr>
  </property>
  <property fmtid="{D5CDD505-2E9C-101B-9397-08002B2CF9AE}" pid="5" name="MSIP_Label_1f7c1374-3856-4efe-8a20-c736d592c69d_Name">
    <vt:lpwstr>Intern</vt:lpwstr>
  </property>
  <property fmtid="{D5CDD505-2E9C-101B-9397-08002B2CF9AE}" pid="6" name="MSIP_Label_1f7c1374-3856-4efe-8a20-c736d592c69d_SiteId">
    <vt:lpwstr>198fc6c4-dbc7-4471-82ef-764d9e62caf1</vt:lpwstr>
  </property>
  <property fmtid="{D5CDD505-2E9C-101B-9397-08002B2CF9AE}" pid="7" name="MSIP_Label_1f7c1374-3856-4efe-8a20-c736d592c69d_ActionId">
    <vt:lpwstr>0bf025d7-c41e-4ad6-b635-93093b189df3</vt:lpwstr>
  </property>
  <property fmtid="{D5CDD505-2E9C-101B-9397-08002B2CF9AE}" pid="8" name="MSIP_Label_1f7c1374-3856-4efe-8a20-c736d592c69d_ContentBits">
    <vt:lpwstr>0</vt:lpwstr>
  </property>
  <property fmtid="{D5CDD505-2E9C-101B-9397-08002B2CF9AE}" pid="9" name="ContentTypeId">
    <vt:lpwstr>0x01010099280531EDDB2143A736794A58C26B40</vt:lpwstr>
  </property>
  <property fmtid="{D5CDD505-2E9C-101B-9397-08002B2CF9AE}" pid="10" name="MediaServiceImageTags">
    <vt:lpwstr/>
  </property>
</Properties>
</file>