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373" r:id="rId5"/>
    <p:sldId id="374" r:id="rId6"/>
    <p:sldId id="375" r:id="rId7"/>
    <p:sldId id="376" r:id="rId8"/>
    <p:sldId id="377" r:id="rId9"/>
    <p:sldId id="462" r:id="rId10"/>
    <p:sldId id="493" r:id="rId11"/>
    <p:sldId id="463" r:id="rId12"/>
    <p:sldId id="464" r:id="rId13"/>
    <p:sldId id="491" r:id="rId14"/>
    <p:sldId id="492" r:id="rId15"/>
    <p:sldId id="465" r:id="rId16"/>
    <p:sldId id="378" r:id="rId17"/>
    <p:sldId id="379" r:id="rId18"/>
    <p:sldId id="466" r:id="rId19"/>
    <p:sldId id="380" r:id="rId20"/>
    <p:sldId id="467" r:id="rId21"/>
    <p:sldId id="468" r:id="rId22"/>
    <p:sldId id="469" r:id="rId23"/>
    <p:sldId id="470" r:id="rId24"/>
    <p:sldId id="471" r:id="rId25"/>
    <p:sldId id="472" r:id="rId26"/>
    <p:sldId id="475" r:id="rId27"/>
    <p:sldId id="476" r:id="rId28"/>
    <p:sldId id="477" r:id="rId29"/>
    <p:sldId id="478" r:id="rId30"/>
    <p:sldId id="473" r:id="rId31"/>
    <p:sldId id="474" r:id="rId32"/>
    <p:sldId id="479" r:id="rId33"/>
    <p:sldId id="480" r:id="rId34"/>
    <p:sldId id="481" r:id="rId35"/>
    <p:sldId id="482" r:id="rId36"/>
    <p:sldId id="483" r:id="rId37"/>
    <p:sldId id="484"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D665D-FCC0-EA0C-4E4A-23A6F437EBCA}" name="Jan Rookhuijzen" initials="JR" userId="S::j.van.rookhuijzen@gelderland.nl::ba325be8-1677-4180-9d7f-c4ee48fcc92a" providerId="AD"/>
  <p188:author id="{617C17D3-73E7-84B8-461C-EAB41AC221EA}" name="Weusthof, T. (Thomas)" initials="W(" userId="S::t.weusthof_overijssel.nl#ext#@prvgld.onmicrosoft.com::cf2a8861-e50c-4f97-988d-0b711f6e9c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407F"/>
    <a:srgbClr val="65ABDB"/>
    <a:srgbClr val="B6C3D7"/>
    <a:srgbClr val="76D2B6"/>
    <a:srgbClr val="170000"/>
    <a:srgbClr val="01689B"/>
    <a:srgbClr val="E1700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07FCA-70C3-49CB-81CA-AD923B18232E}" v="4" dt="2023-12-06T11:07:26.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0"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Rookhuijzen" userId="S::j.van.rookhuijzen@gelderland.nl::ba325be8-1677-4180-9d7f-c4ee48fcc92a" providerId="AD" clId="Web-{CDA8E190-E25C-A767-0058-F17E54AF1435}"/>
    <pc:docChg chg="mod">
      <pc:chgData name="Jan Rookhuijzen" userId="S::j.van.rookhuijzen@gelderland.nl::ba325be8-1677-4180-9d7f-c4ee48fcc92a" providerId="AD" clId="Web-{CDA8E190-E25C-A767-0058-F17E54AF1435}" dt="2023-11-28T08:37:03.862" v="1"/>
      <pc:docMkLst>
        <pc:docMk/>
      </pc:docMkLst>
      <pc:sldChg chg="addCm">
        <pc:chgData name="Jan Rookhuijzen" userId="S::j.van.rookhuijzen@gelderland.nl::ba325be8-1677-4180-9d7f-c4ee48fcc92a" providerId="AD" clId="Web-{CDA8E190-E25C-A767-0058-F17E54AF1435}" dt="2023-11-28T08:37:03.862" v="1"/>
        <pc:sldMkLst>
          <pc:docMk/>
          <pc:sldMk cId="11113123" sldId="462"/>
        </pc:sldMkLst>
        <pc:extLst>
          <p:ext xmlns:p="http://schemas.openxmlformats.org/presentationml/2006/main" uri="{D6D511B9-2390-475A-947B-AFAB55BFBCF1}">
            <pc226:cmChg xmlns:pc226="http://schemas.microsoft.com/office/powerpoint/2022/06/main/command" chg="add">
              <pc226:chgData name="Jan Rookhuijzen" userId="S::j.van.rookhuijzen@gelderland.nl::ba325be8-1677-4180-9d7f-c4ee48fcc92a" providerId="AD" clId="Web-{CDA8E190-E25C-A767-0058-F17E54AF1435}" dt="2023-11-28T08:37:03.862" v="1"/>
              <pc2:cmMkLst xmlns:pc2="http://schemas.microsoft.com/office/powerpoint/2019/9/main/command">
                <pc:docMk/>
                <pc:sldMk cId="11113123" sldId="462"/>
                <pc2:cmMk id="{9468F8CF-F3EA-4F36-A943-9288EA8FA394}"/>
              </pc2:cmMkLst>
            </pc226:cmChg>
          </p:ext>
        </pc:extLst>
      </pc:sldChg>
    </pc:docChg>
  </pc:docChgLst>
  <pc:docChgLst>
    <pc:chgData name="Weusthof, T. (Thomas)" userId="S::t.weusthof_overijssel.nl#ext#@prvgld.onmicrosoft.com::cf2a8861-e50c-4f97-988d-0b711f6e9cf1" providerId="AD" clId="Web-{E1D48586-CF21-9886-9B5B-6785563587E4}"/>
    <pc:docChg chg="mod">
      <pc:chgData name="Weusthof, T. (Thomas)" userId="S::t.weusthof_overijssel.nl#ext#@prvgld.onmicrosoft.com::cf2a8861-e50c-4f97-988d-0b711f6e9cf1" providerId="AD" clId="Web-{E1D48586-CF21-9886-9B5B-6785563587E4}" dt="2023-11-30T11:11:28.553" v="1"/>
      <pc:docMkLst>
        <pc:docMk/>
      </pc:docMkLst>
      <pc:sldChg chg="addCm">
        <pc:chgData name="Weusthof, T. (Thomas)" userId="S::t.weusthof_overijssel.nl#ext#@prvgld.onmicrosoft.com::cf2a8861-e50c-4f97-988d-0b711f6e9cf1" providerId="AD" clId="Web-{E1D48586-CF21-9886-9B5B-6785563587E4}" dt="2023-11-30T11:11:28.553" v="1"/>
        <pc:sldMkLst>
          <pc:docMk/>
          <pc:sldMk cId="11113123" sldId="462"/>
        </pc:sldMkLst>
        <pc:extLst>
          <p:ext xmlns:p="http://schemas.openxmlformats.org/presentationml/2006/main" uri="{D6D511B9-2390-475A-947B-AFAB55BFBCF1}">
            <pc226:cmChg xmlns:pc226="http://schemas.microsoft.com/office/powerpoint/2022/06/main/command" chg="add">
              <pc226:chgData name="Weusthof, T. (Thomas)" userId="S::t.weusthof_overijssel.nl#ext#@prvgld.onmicrosoft.com::cf2a8861-e50c-4f97-988d-0b711f6e9cf1" providerId="AD" clId="Web-{E1D48586-CF21-9886-9B5B-6785563587E4}" dt="2023-11-30T11:11:28.553" v="1"/>
              <pc2:cmMkLst xmlns:pc2="http://schemas.microsoft.com/office/powerpoint/2019/9/main/command">
                <pc:docMk/>
                <pc:sldMk cId="11113123" sldId="462"/>
                <pc2:cmMk id="{E802B818-8E65-4C8E-9EE9-588D839FC19E}"/>
              </pc2:cmMkLst>
            </pc226:cmChg>
          </p:ext>
        </pc:extLst>
      </pc:sldChg>
    </pc:docChg>
  </pc:docChgLst>
  <pc:docChgLst>
    <pc:chgData name="Oudman, Hilde" userId="8616857f-f529-46cd-a8ae-2717c2c7c4ac" providerId="ADAL" clId="{6404CF32-1C62-48F1-8166-0895E66B85FA}"/>
    <pc:docChg chg="undo custSel modSld">
      <pc:chgData name="Oudman, Hilde" userId="8616857f-f529-46cd-a8ae-2717c2c7c4ac" providerId="ADAL" clId="{6404CF32-1C62-48F1-8166-0895E66B85FA}" dt="2023-11-27T10:28:02.664" v="300" actId="20577"/>
      <pc:docMkLst>
        <pc:docMk/>
      </pc:docMkLst>
      <pc:sldChg chg="addSp delSp modSp mod">
        <pc:chgData name="Oudman, Hilde" userId="8616857f-f529-46cd-a8ae-2717c2c7c4ac" providerId="ADAL" clId="{6404CF32-1C62-48F1-8166-0895E66B85FA}" dt="2023-11-27T10:28:02.664" v="300" actId="20577"/>
        <pc:sldMkLst>
          <pc:docMk/>
          <pc:sldMk cId="11113123" sldId="462"/>
        </pc:sldMkLst>
        <pc:spChg chg="mod">
          <ac:chgData name="Oudman, Hilde" userId="8616857f-f529-46cd-a8ae-2717c2c7c4ac" providerId="ADAL" clId="{6404CF32-1C62-48F1-8166-0895E66B85FA}" dt="2023-11-27T10:24:53.278" v="31" actId="164"/>
          <ac:spMkLst>
            <pc:docMk/>
            <pc:sldMk cId="11113123" sldId="462"/>
            <ac:spMk id="11" creationId="{A2D96F9C-FFC5-E8F9-2DF9-A39EB6098720}"/>
          </ac:spMkLst>
        </pc:spChg>
        <pc:spChg chg="mod">
          <ac:chgData name="Oudman, Hilde" userId="8616857f-f529-46cd-a8ae-2717c2c7c4ac" providerId="ADAL" clId="{6404CF32-1C62-48F1-8166-0895E66B85FA}" dt="2023-11-27T10:25:13.264" v="47" actId="164"/>
          <ac:spMkLst>
            <pc:docMk/>
            <pc:sldMk cId="11113123" sldId="462"/>
            <ac:spMk id="12" creationId="{6B0040B7-7C48-B0FE-8BD7-E41E2428D00F}"/>
          </ac:spMkLst>
        </pc:spChg>
        <pc:spChg chg="mod">
          <ac:chgData name="Oudman, Hilde" userId="8616857f-f529-46cd-a8ae-2717c2c7c4ac" providerId="ADAL" clId="{6404CF32-1C62-48F1-8166-0895E66B85FA}" dt="2023-11-27T10:25:37.659" v="101" actId="164"/>
          <ac:spMkLst>
            <pc:docMk/>
            <pc:sldMk cId="11113123" sldId="462"/>
            <ac:spMk id="15" creationId="{1412A7FB-1CBB-42C0-F92C-4A8E895FA403}"/>
          </ac:spMkLst>
        </pc:spChg>
        <pc:spChg chg="mod">
          <ac:chgData name="Oudman, Hilde" userId="8616857f-f529-46cd-a8ae-2717c2c7c4ac" providerId="ADAL" clId="{6404CF32-1C62-48F1-8166-0895E66B85FA}" dt="2023-11-27T10:25:41.605" v="102" actId="164"/>
          <ac:spMkLst>
            <pc:docMk/>
            <pc:sldMk cId="11113123" sldId="462"/>
            <ac:spMk id="16" creationId="{44B3F1D9-D670-0F82-7B7A-79B48BE46479}"/>
          </ac:spMkLst>
        </pc:spChg>
        <pc:spChg chg="mod">
          <ac:chgData name="Oudman, Hilde" userId="8616857f-f529-46cd-a8ae-2717c2c7c4ac" providerId="ADAL" clId="{6404CF32-1C62-48F1-8166-0895E66B85FA}" dt="2023-11-27T10:25:02.262" v="32" actId="164"/>
          <ac:spMkLst>
            <pc:docMk/>
            <pc:sldMk cId="11113123" sldId="462"/>
            <ac:spMk id="19" creationId="{FDB12387-3835-6B79-AD6F-4877F635A3C5}"/>
          </ac:spMkLst>
        </pc:spChg>
        <pc:spChg chg="mod">
          <ac:chgData name="Oudman, Hilde" userId="8616857f-f529-46cd-a8ae-2717c2c7c4ac" providerId="ADAL" clId="{6404CF32-1C62-48F1-8166-0895E66B85FA}" dt="2023-11-27T10:25:13.264" v="47" actId="164"/>
          <ac:spMkLst>
            <pc:docMk/>
            <pc:sldMk cId="11113123" sldId="462"/>
            <ac:spMk id="20" creationId="{88660FE0-8DEA-0623-3420-FD40D36094C6}"/>
          </ac:spMkLst>
        </pc:spChg>
        <pc:spChg chg="mod">
          <ac:chgData name="Oudman, Hilde" userId="8616857f-f529-46cd-a8ae-2717c2c7c4ac" providerId="ADAL" clId="{6404CF32-1C62-48F1-8166-0895E66B85FA}" dt="2023-11-27T10:25:41.605" v="102" actId="164"/>
          <ac:spMkLst>
            <pc:docMk/>
            <pc:sldMk cId="11113123" sldId="462"/>
            <ac:spMk id="22" creationId="{BA5ED8BF-4AAB-569C-04E6-89363C8FB779}"/>
          </ac:spMkLst>
        </pc:spChg>
        <pc:spChg chg="mod">
          <ac:chgData name="Oudman, Hilde" userId="8616857f-f529-46cd-a8ae-2717c2c7c4ac" providerId="ADAL" clId="{6404CF32-1C62-48F1-8166-0895E66B85FA}" dt="2023-11-27T10:25:37.659" v="101" actId="164"/>
          <ac:spMkLst>
            <pc:docMk/>
            <pc:sldMk cId="11113123" sldId="462"/>
            <ac:spMk id="23" creationId="{4BBF5906-A844-CBF9-62E6-2E78404D1CA5}"/>
          </ac:spMkLst>
        </pc:spChg>
        <pc:spChg chg="mod">
          <ac:chgData name="Oudman, Hilde" userId="8616857f-f529-46cd-a8ae-2717c2c7c4ac" providerId="ADAL" clId="{6404CF32-1C62-48F1-8166-0895E66B85FA}" dt="2023-11-27T10:25:41.605" v="102" actId="164"/>
          <ac:spMkLst>
            <pc:docMk/>
            <pc:sldMk cId="11113123" sldId="462"/>
            <ac:spMk id="24" creationId="{6FEFD29B-E21C-4441-40DF-8983433DCA2A}"/>
          </ac:spMkLst>
        </pc:spChg>
        <pc:spChg chg="mod">
          <ac:chgData name="Oudman, Hilde" userId="8616857f-f529-46cd-a8ae-2717c2c7c4ac" providerId="ADAL" clId="{6404CF32-1C62-48F1-8166-0895E66B85FA}" dt="2023-11-27T10:26:09.831" v="237" actId="20577"/>
          <ac:spMkLst>
            <pc:docMk/>
            <pc:sldMk cId="11113123" sldId="462"/>
            <ac:spMk id="26" creationId="{E30E5435-8E5C-FFCE-6A84-420976FD6B36}"/>
          </ac:spMkLst>
        </pc:spChg>
        <pc:spChg chg="mod">
          <ac:chgData name="Oudman, Hilde" userId="8616857f-f529-46cd-a8ae-2717c2c7c4ac" providerId="ADAL" clId="{6404CF32-1C62-48F1-8166-0895E66B85FA}" dt="2023-11-27T10:28:02.664" v="300" actId="20577"/>
          <ac:spMkLst>
            <pc:docMk/>
            <pc:sldMk cId="11113123" sldId="462"/>
            <ac:spMk id="28" creationId="{8C96DC6E-6161-30A1-8D5D-16845891FD9D}"/>
          </ac:spMkLst>
        </pc:spChg>
        <pc:grpChg chg="add mod">
          <ac:chgData name="Oudman, Hilde" userId="8616857f-f529-46cd-a8ae-2717c2c7c4ac" providerId="ADAL" clId="{6404CF32-1C62-48F1-8166-0895E66B85FA}" dt="2023-11-27T10:25:02.262" v="32" actId="164"/>
          <ac:grpSpMkLst>
            <pc:docMk/>
            <pc:sldMk cId="11113123" sldId="462"/>
            <ac:grpSpMk id="3" creationId="{4B43EEFB-771F-4AD4-122D-F85606231AA9}"/>
          </ac:grpSpMkLst>
        </pc:grpChg>
        <pc:grpChg chg="add mod">
          <ac:chgData name="Oudman, Hilde" userId="8616857f-f529-46cd-a8ae-2717c2c7c4ac" providerId="ADAL" clId="{6404CF32-1C62-48F1-8166-0895E66B85FA}" dt="2023-11-27T10:25:06.703" v="46" actId="1037"/>
          <ac:grpSpMkLst>
            <pc:docMk/>
            <pc:sldMk cId="11113123" sldId="462"/>
            <ac:grpSpMk id="5" creationId="{BB9674D5-DBCF-0584-8A4F-6AECF499AEFD}"/>
          </ac:grpSpMkLst>
        </pc:grpChg>
        <pc:grpChg chg="add mod">
          <ac:chgData name="Oudman, Hilde" userId="8616857f-f529-46cd-a8ae-2717c2c7c4ac" providerId="ADAL" clId="{6404CF32-1C62-48F1-8166-0895E66B85FA}" dt="2023-11-27T10:25:16.341" v="68" actId="1037"/>
          <ac:grpSpMkLst>
            <pc:docMk/>
            <pc:sldMk cId="11113123" sldId="462"/>
            <ac:grpSpMk id="7" creationId="{A7F0EB0C-2DEE-8B03-6DA2-86FC6A79D998}"/>
          </ac:grpSpMkLst>
        </pc:grpChg>
        <pc:grpChg chg="add mod">
          <ac:chgData name="Oudman, Hilde" userId="8616857f-f529-46cd-a8ae-2717c2c7c4ac" providerId="ADAL" clId="{6404CF32-1C62-48F1-8166-0895E66B85FA}" dt="2023-11-27T10:25:37.659" v="101" actId="164"/>
          <ac:grpSpMkLst>
            <pc:docMk/>
            <pc:sldMk cId="11113123" sldId="462"/>
            <ac:grpSpMk id="8" creationId="{08BBA00C-ABF2-D1E9-D7A6-6ED4B9C02ED1}"/>
          </ac:grpSpMkLst>
        </pc:grpChg>
        <pc:grpChg chg="add mod">
          <ac:chgData name="Oudman, Hilde" userId="8616857f-f529-46cd-a8ae-2717c2c7c4ac" providerId="ADAL" clId="{6404CF32-1C62-48F1-8166-0895E66B85FA}" dt="2023-11-27T10:25:37.659" v="101" actId="164"/>
          <ac:grpSpMkLst>
            <pc:docMk/>
            <pc:sldMk cId="11113123" sldId="462"/>
            <ac:grpSpMk id="9" creationId="{88AE6BB0-C817-8D8A-908E-0C9A9F81F747}"/>
          </ac:grpSpMkLst>
        </pc:grpChg>
        <pc:grpChg chg="add mod">
          <ac:chgData name="Oudman, Hilde" userId="8616857f-f529-46cd-a8ae-2717c2c7c4ac" providerId="ADAL" clId="{6404CF32-1C62-48F1-8166-0895E66B85FA}" dt="2023-11-27T10:25:44.494" v="126" actId="1038"/>
          <ac:grpSpMkLst>
            <pc:docMk/>
            <pc:sldMk cId="11113123" sldId="462"/>
            <ac:grpSpMk id="10" creationId="{CEAD8B7C-0ADB-6192-5F97-AA4679312E44}"/>
          </ac:grpSpMkLst>
        </pc:grpChg>
        <pc:grpChg chg="add mod">
          <ac:chgData name="Oudman, Hilde" userId="8616857f-f529-46cd-a8ae-2717c2c7c4ac" providerId="ADAL" clId="{6404CF32-1C62-48F1-8166-0895E66B85FA}" dt="2023-11-27T10:27:45.731" v="282" actId="164"/>
          <ac:grpSpMkLst>
            <pc:docMk/>
            <pc:sldMk cId="11113123" sldId="462"/>
            <ac:grpSpMk id="25" creationId="{B9BBE32D-9928-816E-EF8F-4B968EC24832}"/>
          </ac:grpSpMkLst>
        </pc:grpChg>
        <pc:grpChg chg="add mod">
          <ac:chgData name="Oudman, Hilde" userId="8616857f-f529-46cd-a8ae-2717c2c7c4ac" providerId="ADAL" clId="{6404CF32-1C62-48F1-8166-0895E66B85FA}" dt="2023-11-27T10:27:52.919" v="288" actId="1038"/>
          <ac:grpSpMkLst>
            <pc:docMk/>
            <pc:sldMk cId="11113123" sldId="462"/>
            <ac:grpSpMk id="31" creationId="{2B65AB11-4009-4DD4-171D-89E4F2C1982F}"/>
          </ac:grpSpMkLst>
        </pc:grpChg>
        <pc:picChg chg="mod">
          <ac:chgData name="Oudman, Hilde" userId="8616857f-f529-46cd-a8ae-2717c2c7c4ac" providerId="ADAL" clId="{6404CF32-1C62-48F1-8166-0895E66B85FA}" dt="2023-11-27T10:25:13.264" v="47" actId="164"/>
          <ac:picMkLst>
            <pc:docMk/>
            <pc:sldMk cId="11113123" sldId="462"/>
            <ac:picMk id="13" creationId="{3F6F957F-6791-2661-3159-9BE74A8DAFD6}"/>
          </ac:picMkLst>
        </pc:picChg>
        <pc:picChg chg="mod">
          <ac:chgData name="Oudman, Hilde" userId="8616857f-f529-46cd-a8ae-2717c2c7c4ac" providerId="ADAL" clId="{6404CF32-1C62-48F1-8166-0895E66B85FA}" dt="2023-11-27T10:24:53.278" v="31" actId="164"/>
          <ac:picMkLst>
            <pc:docMk/>
            <pc:sldMk cId="11113123" sldId="462"/>
            <ac:picMk id="14" creationId="{D9008AFA-07BA-7A57-27D1-DA694BEF24BF}"/>
          </ac:picMkLst>
        </pc:picChg>
        <pc:picChg chg="mod">
          <ac:chgData name="Oudman, Hilde" userId="8616857f-f529-46cd-a8ae-2717c2c7c4ac" providerId="ADAL" clId="{6404CF32-1C62-48F1-8166-0895E66B85FA}" dt="2023-11-27T10:25:37.659" v="101" actId="164"/>
          <ac:picMkLst>
            <pc:docMk/>
            <pc:sldMk cId="11113123" sldId="462"/>
            <ac:picMk id="17" creationId="{800FAE72-08ED-6B36-3727-63332E1E78E5}"/>
          </ac:picMkLst>
        </pc:picChg>
        <pc:picChg chg="mod">
          <ac:chgData name="Oudman, Hilde" userId="8616857f-f529-46cd-a8ae-2717c2c7c4ac" providerId="ADAL" clId="{6404CF32-1C62-48F1-8166-0895E66B85FA}" dt="2023-11-27T10:25:41.605" v="102" actId="164"/>
          <ac:picMkLst>
            <pc:docMk/>
            <pc:sldMk cId="11113123" sldId="462"/>
            <ac:picMk id="18" creationId="{8FA8DCCF-76BD-5638-F83A-9770230D96AE}"/>
          </ac:picMkLst>
        </pc:picChg>
        <pc:picChg chg="del mod">
          <ac:chgData name="Oudman, Hilde" userId="8616857f-f529-46cd-a8ae-2717c2c7c4ac" providerId="ADAL" clId="{6404CF32-1C62-48F1-8166-0895E66B85FA}" dt="2023-11-27T10:26:52.185" v="268" actId="478"/>
          <ac:picMkLst>
            <pc:docMk/>
            <pc:sldMk cId="11113123" sldId="462"/>
            <ac:picMk id="27" creationId="{7B166B90-C971-C588-58EE-165821291AE4}"/>
          </ac:picMkLst>
        </pc:picChg>
        <pc:picChg chg="add mod">
          <ac:chgData name="Oudman, Hilde" userId="8616857f-f529-46cd-a8ae-2717c2c7c4ac" providerId="ADAL" clId="{6404CF32-1C62-48F1-8166-0895E66B85FA}" dt="2023-11-27T10:27:45.731" v="282" actId="164"/>
          <ac:picMkLst>
            <pc:docMk/>
            <pc:sldMk cId="11113123" sldId="462"/>
            <ac:picMk id="30" creationId="{D92C6F1A-D2F6-690E-D9B7-9517CA7D5B89}"/>
          </ac:picMkLst>
        </pc:picChg>
        <pc:cxnChg chg="mod">
          <ac:chgData name="Oudman, Hilde" userId="8616857f-f529-46cd-a8ae-2717c2c7c4ac" providerId="ADAL" clId="{6404CF32-1C62-48F1-8166-0895E66B85FA}" dt="2023-11-27T10:25:41.605" v="102" actId="164"/>
          <ac:cxnSpMkLst>
            <pc:docMk/>
            <pc:sldMk cId="11113123" sldId="462"/>
            <ac:cxnSpMk id="21" creationId="{3A609CAD-33FD-2EE0-4498-0BB3C4F92638}"/>
          </ac:cxnSpMkLst>
        </pc:cxnChg>
      </pc:sldChg>
      <pc:sldChg chg="modSp mod">
        <pc:chgData name="Oudman, Hilde" userId="8616857f-f529-46cd-a8ae-2717c2c7c4ac" providerId="ADAL" clId="{6404CF32-1C62-48F1-8166-0895E66B85FA}" dt="2023-11-27T10:24:39.730" v="30" actId="1037"/>
        <pc:sldMkLst>
          <pc:docMk/>
          <pc:sldMk cId="3006948394" sldId="466"/>
        </pc:sldMkLst>
        <pc:grpChg chg="mod">
          <ac:chgData name="Oudman, Hilde" userId="8616857f-f529-46cd-a8ae-2717c2c7c4ac" providerId="ADAL" clId="{6404CF32-1C62-48F1-8166-0895E66B85FA}" dt="2023-11-27T10:24:39.730" v="30" actId="1037"/>
          <ac:grpSpMkLst>
            <pc:docMk/>
            <pc:sldMk cId="3006948394" sldId="466"/>
            <ac:grpSpMk id="11" creationId="{FB3A2010-8E84-2208-1923-479CFF96D845}"/>
          </ac:grpSpMkLst>
        </pc:grpChg>
        <pc:picChg chg="mod">
          <ac:chgData name="Oudman, Hilde" userId="8616857f-f529-46cd-a8ae-2717c2c7c4ac" providerId="ADAL" clId="{6404CF32-1C62-48F1-8166-0895E66B85FA}" dt="2023-11-27T10:24:39.243" v="29" actId="1037"/>
          <ac:picMkLst>
            <pc:docMk/>
            <pc:sldMk cId="3006948394" sldId="466"/>
            <ac:picMk id="53" creationId="{54023CBE-B712-B95C-5EE5-44395AF0A24C}"/>
          </ac:picMkLst>
        </pc:picChg>
      </pc:sldChg>
    </pc:docChg>
  </pc:docChgLst>
  <pc:docChgLst>
    <pc:chgData name="Oudman, Hilde" userId="8616857f-f529-46cd-a8ae-2717c2c7c4ac" providerId="ADAL" clId="{688BF752-28BC-4A7B-AE49-18FD52BA9B84}"/>
    <pc:docChg chg="custSel modSld">
      <pc:chgData name="Oudman, Hilde" userId="8616857f-f529-46cd-a8ae-2717c2c7c4ac" providerId="ADAL" clId="{688BF752-28BC-4A7B-AE49-18FD52BA9B84}" dt="2023-12-05T10:22:31.951" v="111" actId="20577"/>
      <pc:docMkLst>
        <pc:docMk/>
      </pc:docMkLst>
      <pc:sldChg chg="addSp modSp mod">
        <pc:chgData name="Oudman, Hilde" userId="8616857f-f529-46cd-a8ae-2717c2c7c4ac" providerId="ADAL" clId="{688BF752-28BC-4A7B-AE49-18FD52BA9B84}" dt="2023-12-05T10:22:31.951" v="111" actId="20577"/>
        <pc:sldMkLst>
          <pc:docMk/>
          <pc:sldMk cId="3263251492" sldId="373"/>
        </pc:sldMkLst>
        <pc:spChg chg="add mod">
          <ac:chgData name="Oudman, Hilde" userId="8616857f-f529-46cd-a8ae-2717c2c7c4ac" providerId="ADAL" clId="{688BF752-28BC-4A7B-AE49-18FD52BA9B84}" dt="2023-12-05T10:22:31.951" v="111" actId="20577"/>
          <ac:spMkLst>
            <pc:docMk/>
            <pc:sldMk cId="3263251492" sldId="373"/>
            <ac:spMk id="3" creationId="{72A02E5B-47F3-5FE6-CBB8-77FBBCB0F213}"/>
          </ac:spMkLst>
        </pc:spChg>
        <pc:spChg chg="mod">
          <ac:chgData name="Oudman, Hilde" userId="8616857f-f529-46cd-a8ae-2717c2c7c4ac" providerId="ADAL" clId="{688BF752-28BC-4A7B-AE49-18FD52BA9B84}" dt="2023-12-05T10:22:15.005" v="92" actId="13926"/>
          <ac:spMkLst>
            <pc:docMk/>
            <pc:sldMk cId="3263251492" sldId="373"/>
            <ac:spMk id="8" creationId="{855DB9CB-BD7D-267C-7C27-9B549A3BF03C}"/>
          </ac:spMkLst>
        </pc:spChg>
      </pc:sldChg>
    </pc:docChg>
  </pc:docChgLst>
  <pc:docChgLst>
    <pc:chgData name="Oudman, Hilde" userId="8616857f-f529-46cd-a8ae-2717c2c7c4ac" providerId="ADAL" clId="{1B907FCA-70C3-49CB-81CA-AD923B18232E}"/>
    <pc:docChg chg="modSld">
      <pc:chgData name="Oudman, Hilde" userId="8616857f-f529-46cd-a8ae-2717c2c7c4ac" providerId="ADAL" clId="{1B907FCA-70C3-49CB-81CA-AD923B18232E}" dt="2023-12-06T11:07:26.943" v="11" actId="208"/>
      <pc:docMkLst>
        <pc:docMk/>
      </pc:docMkLst>
      <pc:sldChg chg="modSp mod">
        <pc:chgData name="Oudman, Hilde" userId="8616857f-f529-46cd-a8ae-2717c2c7c4ac" providerId="ADAL" clId="{1B907FCA-70C3-49CB-81CA-AD923B18232E}" dt="2023-12-06T11:06:56.485" v="8" actId="13926"/>
        <pc:sldMkLst>
          <pc:docMk/>
          <pc:sldMk cId="3263251492" sldId="373"/>
        </pc:sldMkLst>
        <pc:spChg chg="mod">
          <ac:chgData name="Oudman, Hilde" userId="8616857f-f529-46cd-a8ae-2717c2c7c4ac" providerId="ADAL" clId="{1B907FCA-70C3-49CB-81CA-AD923B18232E}" dt="2023-12-06T11:06:56.485" v="8" actId="13926"/>
          <ac:spMkLst>
            <pc:docMk/>
            <pc:sldMk cId="3263251492" sldId="373"/>
            <ac:spMk id="8" creationId="{855DB9CB-BD7D-267C-7C27-9B549A3BF03C}"/>
          </ac:spMkLst>
        </pc:spChg>
      </pc:sldChg>
      <pc:sldChg chg="modSp">
        <pc:chgData name="Oudman, Hilde" userId="8616857f-f529-46cd-a8ae-2717c2c7c4ac" providerId="ADAL" clId="{1B907FCA-70C3-49CB-81CA-AD923B18232E}" dt="2023-12-06T11:07:26.943" v="11" actId="208"/>
        <pc:sldMkLst>
          <pc:docMk/>
          <pc:sldMk cId="2140381282" sldId="491"/>
        </pc:sldMkLst>
        <pc:graphicFrameChg chg="mod">
          <ac:chgData name="Oudman, Hilde" userId="8616857f-f529-46cd-a8ae-2717c2c7c4ac" providerId="ADAL" clId="{1B907FCA-70C3-49CB-81CA-AD923B18232E}" dt="2023-12-06T11:07:26.943" v="11" actId="208"/>
          <ac:graphicFrameMkLst>
            <pc:docMk/>
            <pc:sldMk cId="2140381282" sldId="491"/>
            <ac:graphicFrameMk id="13" creationId="{E20C59E8-9FFE-A96F-44F6-FBF508E1685D}"/>
          </ac:graphicFrameMkLst>
        </pc:graphicFrameChg>
      </pc:sldChg>
    </pc:docChg>
  </pc:docChgLst>
  <pc:docChgLst>
    <pc:chgData name="Oudman, Hilde" userId="8616857f-f529-46cd-a8ae-2717c2c7c4ac" providerId="ADAL" clId="{A80B7E61-9A03-4BB8-9305-52589FF83F38}"/>
    <pc:docChg chg="undo custSel modSld">
      <pc:chgData name="Oudman, Hilde" userId="8616857f-f529-46cd-a8ae-2717c2c7c4ac" providerId="ADAL" clId="{A80B7E61-9A03-4BB8-9305-52589FF83F38}" dt="2023-12-04T14:57:13.114" v="97" actId="14100"/>
      <pc:docMkLst>
        <pc:docMk/>
      </pc:docMkLst>
      <pc:sldChg chg="delSp mod">
        <pc:chgData name="Oudman, Hilde" userId="8616857f-f529-46cd-a8ae-2717c2c7c4ac" providerId="ADAL" clId="{A80B7E61-9A03-4BB8-9305-52589FF83F38}" dt="2023-11-30T11:09:59.202" v="0" actId="478"/>
        <pc:sldMkLst>
          <pc:docMk/>
          <pc:sldMk cId="2914457807" sldId="375"/>
        </pc:sldMkLst>
        <pc:spChg chg="del">
          <ac:chgData name="Oudman, Hilde" userId="8616857f-f529-46cd-a8ae-2717c2c7c4ac" providerId="ADAL" clId="{A80B7E61-9A03-4BB8-9305-52589FF83F38}" dt="2023-11-30T11:09:59.202" v="0" actId="478"/>
          <ac:spMkLst>
            <pc:docMk/>
            <pc:sldMk cId="2914457807" sldId="375"/>
            <ac:spMk id="4" creationId="{0E7B5F9C-1738-0E41-93E7-53F614FA2C84}"/>
          </ac:spMkLst>
        </pc:spChg>
      </pc:sldChg>
      <pc:sldChg chg="delSp mod">
        <pc:chgData name="Oudman, Hilde" userId="8616857f-f529-46cd-a8ae-2717c2c7c4ac" providerId="ADAL" clId="{A80B7E61-9A03-4BB8-9305-52589FF83F38}" dt="2023-11-30T11:10:01.940" v="1" actId="478"/>
        <pc:sldMkLst>
          <pc:docMk/>
          <pc:sldMk cId="3492627605" sldId="376"/>
        </pc:sldMkLst>
        <pc:spChg chg="del">
          <ac:chgData name="Oudman, Hilde" userId="8616857f-f529-46cd-a8ae-2717c2c7c4ac" providerId="ADAL" clId="{A80B7E61-9A03-4BB8-9305-52589FF83F38}" dt="2023-11-30T11:10:01.940" v="1" actId="478"/>
          <ac:spMkLst>
            <pc:docMk/>
            <pc:sldMk cId="3492627605" sldId="376"/>
            <ac:spMk id="4" creationId="{54191EAA-C5F4-B644-AC5D-AB84BE26B726}"/>
          </ac:spMkLst>
        </pc:spChg>
      </pc:sldChg>
      <pc:sldChg chg="delSp mod">
        <pc:chgData name="Oudman, Hilde" userId="8616857f-f529-46cd-a8ae-2717c2c7c4ac" providerId="ADAL" clId="{A80B7E61-9A03-4BB8-9305-52589FF83F38}" dt="2023-11-30T11:10:04.119" v="2" actId="478"/>
        <pc:sldMkLst>
          <pc:docMk/>
          <pc:sldMk cId="21962417" sldId="377"/>
        </pc:sldMkLst>
        <pc:spChg chg="del">
          <ac:chgData name="Oudman, Hilde" userId="8616857f-f529-46cd-a8ae-2717c2c7c4ac" providerId="ADAL" clId="{A80B7E61-9A03-4BB8-9305-52589FF83F38}" dt="2023-11-30T11:10:04.119" v="2" actId="478"/>
          <ac:spMkLst>
            <pc:docMk/>
            <pc:sldMk cId="21962417" sldId="377"/>
            <ac:spMk id="4" creationId="{0E7B5F9C-1738-0E41-93E7-53F614FA2C84}"/>
          </ac:spMkLst>
        </pc:spChg>
      </pc:sldChg>
      <pc:sldChg chg="delSp mod">
        <pc:chgData name="Oudman, Hilde" userId="8616857f-f529-46cd-a8ae-2717c2c7c4ac" providerId="ADAL" clId="{A80B7E61-9A03-4BB8-9305-52589FF83F38}" dt="2023-11-30T11:10:27.705" v="7" actId="478"/>
        <pc:sldMkLst>
          <pc:docMk/>
          <pc:sldMk cId="2030973495" sldId="378"/>
        </pc:sldMkLst>
        <pc:spChg chg="del">
          <ac:chgData name="Oudman, Hilde" userId="8616857f-f529-46cd-a8ae-2717c2c7c4ac" providerId="ADAL" clId="{A80B7E61-9A03-4BB8-9305-52589FF83F38}" dt="2023-11-30T11:10:27.705" v="7" actId="478"/>
          <ac:spMkLst>
            <pc:docMk/>
            <pc:sldMk cId="2030973495" sldId="378"/>
            <ac:spMk id="14" creationId="{3A0BEC5E-E087-3E8E-D7F9-B4F3D0FC1D91}"/>
          </ac:spMkLst>
        </pc:spChg>
      </pc:sldChg>
      <pc:sldChg chg="addSp delSp modSp mod">
        <pc:chgData name="Oudman, Hilde" userId="8616857f-f529-46cd-a8ae-2717c2c7c4ac" providerId="ADAL" clId="{A80B7E61-9A03-4BB8-9305-52589FF83F38}" dt="2023-12-04T14:57:13.114" v="97" actId="14100"/>
        <pc:sldMkLst>
          <pc:docMk/>
          <pc:sldMk cId="816372605" sldId="379"/>
        </pc:sldMkLst>
        <pc:spChg chg="mod">
          <ac:chgData name="Oudman, Hilde" userId="8616857f-f529-46cd-a8ae-2717c2c7c4ac" providerId="ADAL" clId="{A80B7E61-9A03-4BB8-9305-52589FF83F38}" dt="2023-12-04T14:57:13.114" v="97" actId="14100"/>
          <ac:spMkLst>
            <pc:docMk/>
            <pc:sldMk cId="816372605" sldId="379"/>
            <ac:spMk id="5" creationId="{742BCD58-3905-AD6F-18D5-14F926B12176}"/>
          </ac:spMkLst>
        </pc:spChg>
        <pc:spChg chg="del">
          <ac:chgData name="Oudman, Hilde" userId="8616857f-f529-46cd-a8ae-2717c2c7c4ac" providerId="ADAL" clId="{A80B7E61-9A03-4BB8-9305-52589FF83F38}" dt="2023-11-30T11:10:30.572" v="8" actId="478"/>
          <ac:spMkLst>
            <pc:docMk/>
            <pc:sldMk cId="816372605" sldId="379"/>
            <ac:spMk id="14" creationId="{3DE2A3FA-6D58-B8B3-8323-D5CEB9C25968}"/>
          </ac:spMkLst>
        </pc:spChg>
        <pc:picChg chg="add mod">
          <ac:chgData name="Oudman, Hilde" userId="8616857f-f529-46cd-a8ae-2717c2c7c4ac" providerId="ADAL" clId="{A80B7E61-9A03-4BB8-9305-52589FF83F38}" dt="2023-12-04T14:57:09.270" v="96" actId="1076"/>
          <ac:picMkLst>
            <pc:docMk/>
            <pc:sldMk cId="816372605" sldId="379"/>
            <ac:picMk id="3" creationId="{A7579111-D123-5FCE-42E6-BE961A3E9F74}"/>
          </ac:picMkLst>
        </pc:picChg>
        <pc:picChg chg="add mod">
          <ac:chgData name="Oudman, Hilde" userId="8616857f-f529-46cd-a8ae-2717c2c7c4ac" providerId="ADAL" clId="{A80B7E61-9A03-4BB8-9305-52589FF83F38}" dt="2023-12-04T14:56:45.743" v="92"/>
          <ac:picMkLst>
            <pc:docMk/>
            <pc:sldMk cId="816372605" sldId="379"/>
            <ac:picMk id="4" creationId="{43812AFE-5889-6344-1E14-08B5F75E7286}"/>
          </ac:picMkLst>
        </pc:picChg>
        <pc:picChg chg="add mod">
          <ac:chgData name="Oudman, Hilde" userId="8616857f-f529-46cd-a8ae-2717c2c7c4ac" providerId="ADAL" clId="{A80B7E61-9A03-4BB8-9305-52589FF83F38}" dt="2023-12-04T14:56:45.743" v="92"/>
          <ac:picMkLst>
            <pc:docMk/>
            <pc:sldMk cId="816372605" sldId="379"/>
            <ac:picMk id="7" creationId="{E870F3F1-49D5-730D-B1E6-6025370CAF1C}"/>
          </ac:picMkLst>
        </pc:picChg>
        <pc:picChg chg="del">
          <ac:chgData name="Oudman, Hilde" userId="8616857f-f529-46cd-a8ae-2717c2c7c4ac" providerId="ADAL" clId="{A80B7E61-9A03-4BB8-9305-52589FF83F38}" dt="2023-12-04T14:56:44.548" v="91" actId="478"/>
          <ac:picMkLst>
            <pc:docMk/>
            <pc:sldMk cId="816372605" sldId="379"/>
            <ac:picMk id="13" creationId="{88DCEF68-A0A0-302D-C0F7-8CE4B256F3ED}"/>
          </ac:picMkLst>
        </pc:picChg>
      </pc:sldChg>
      <pc:sldChg chg="delSp mod">
        <pc:chgData name="Oudman, Hilde" userId="8616857f-f529-46cd-a8ae-2717c2c7c4ac" providerId="ADAL" clId="{A80B7E61-9A03-4BB8-9305-52589FF83F38}" dt="2023-11-30T11:10:36.075" v="10" actId="478"/>
        <pc:sldMkLst>
          <pc:docMk/>
          <pc:sldMk cId="630583910" sldId="380"/>
        </pc:sldMkLst>
        <pc:spChg chg="del">
          <ac:chgData name="Oudman, Hilde" userId="8616857f-f529-46cd-a8ae-2717c2c7c4ac" providerId="ADAL" clId="{A80B7E61-9A03-4BB8-9305-52589FF83F38}" dt="2023-11-30T11:10:36.075" v="10" actId="478"/>
          <ac:spMkLst>
            <pc:docMk/>
            <pc:sldMk cId="630583910" sldId="380"/>
            <ac:spMk id="26" creationId="{4203431A-4F6E-EF56-19E7-0F6FEBE98530}"/>
          </ac:spMkLst>
        </pc:spChg>
      </pc:sldChg>
      <pc:sldChg chg="modSp mod">
        <pc:chgData name="Oudman, Hilde" userId="8616857f-f529-46cd-a8ae-2717c2c7c4ac" providerId="ADAL" clId="{A80B7E61-9A03-4BB8-9305-52589FF83F38}" dt="2023-11-30T12:12:20.886" v="29" actId="1076"/>
        <pc:sldMkLst>
          <pc:docMk/>
          <pc:sldMk cId="11113123" sldId="462"/>
        </pc:sldMkLst>
        <pc:grpChg chg="mod">
          <ac:chgData name="Oudman, Hilde" userId="8616857f-f529-46cd-a8ae-2717c2c7c4ac" providerId="ADAL" clId="{A80B7E61-9A03-4BB8-9305-52589FF83F38}" dt="2023-11-30T12:12:20.886" v="29" actId="1076"/>
          <ac:grpSpMkLst>
            <pc:docMk/>
            <pc:sldMk cId="11113123" sldId="462"/>
            <ac:grpSpMk id="8" creationId="{08BBA00C-ABF2-D1E9-D7A6-6ED4B9C02ED1}"/>
          </ac:grpSpMkLst>
        </pc:grpChg>
      </pc:sldChg>
      <pc:sldChg chg="delSp mod">
        <pc:chgData name="Oudman, Hilde" userId="8616857f-f529-46cd-a8ae-2717c2c7c4ac" providerId="ADAL" clId="{A80B7E61-9A03-4BB8-9305-52589FF83F38}" dt="2023-11-30T11:10:14.466" v="3" actId="478"/>
        <pc:sldMkLst>
          <pc:docMk/>
          <pc:sldMk cId="3090553517" sldId="463"/>
        </pc:sldMkLst>
        <pc:spChg chg="del">
          <ac:chgData name="Oudman, Hilde" userId="8616857f-f529-46cd-a8ae-2717c2c7c4ac" providerId="ADAL" clId="{A80B7E61-9A03-4BB8-9305-52589FF83F38}" dt="2023-11-30T11:10:14.466" v="3" actId="478"/>
          <ac:spMkLst>
            <pc:docMk/>
            <pc:sldMk cId="3090553517" sldId="463"/>
            <ac:spMk id="4" creationId="{0E7B5F9C-1738-0E41-93E7-53F614FA2C84}"/>
          </ac:spMkLst>
        </pc:spChg>
      </pc:sldChg>
      <pc:sldChg chg="delSp mod">
        <pc:chgData name="Oudman, Hilde" userId="8616857f-f529-46cd-a8ae-2717c2c7c4ac" providerId="ADAL" clId="{A80B7E61-9A03-4BB8-9305-52589FF83F38}" dt="2023-11-30T11:10:17.143" v="4" actId="478"/>
        <pc:sldMkLst>
          <pc:docMk/>
          <pc:sldMk cId="2158825658" sldId="464"/>
        </pc:sldMkLst>
        <pc:spChg chg="del">
          <ac:chgData name="Oudman, Hilde" userId="8616857f-f529-46cd-a8ae-2717c2c7c4ac" providerId="ADAL" clId="{A80B7E61-9A03-4BB8-9305-52589FF83F38}" dt="2023-11-30T11:10:17.143" v="4" actId="478"/>
          <ac:spMkLst>
            <pc:docMk/>
            <pc:sldMk cId="2158825658" sldId="464"/>
            <ac:spMk id="17" creationId="{ED9F03FA-02A3-48F4-F158-A39AFB0822AF}"/>
          </ac:spMkLst>
        </pc:spChg>
      </pc:sldChg>
      <pc:sldChg chg="delSp mod">
        <pc:chgData name="Oudman, Hilde" userId="8616857f-f529-46cd-a8ae-2717c2c7c4ac" providerId="ADAL" clId="{A80B7E61-9A03-4BB8-9305-52589FF83F38}" dt="2023-11-30T11:10:24.070" v="6" actId="478"/>
        <pc:sldMkLst>
          <pc:docMk/>
          <pc:sldMk cId="1869379533" sldId="465"/>
        </pc:sldMkLst>
        <pc:spChg chg="del">
          <ac:chgData name="Oudman, Hilde" userId="8616857f-f529-46cd-a8ae-2717c2c7c4ac" providerId="ADAL" clId="{A80B7E61-9A03-4BB8-9305-52589FF83F38}" dt="2023-11-30T11:10:24.070" v="6" actId="478"/>
          <ac:spMkLst>
            <pc:docMk/>
            <pc:sldMk cId="1869379533" sldId="465"/>
            <ac:spMk id="14" creationId="{DA4FF820-B960-9364-F2C6-B07199BBEFA1}"/>
          </ac:spMkLst>
        </pc:spChg>
      </pc:sldChg>
      <pc:sldChg chg="delSp mod">
        <pc:chgData name="Oudman, Hilde" userId="8616857f-f529-46cd-a8ae-2717c2c7c4ac" providerId="ADAL" clId="{A80B7E61-9A03-4BB8-9305-52589FF83F38}" dt="2023-11-30T11:10:32.506" v="9" actId="478"/>
        <pc:sldMkLst>
          <pc:docMk/>
          <pc:sldMk cId="3006948394" sldId="466"/>
        </pc:sldMkLst>
        <pc:spChg chg="del">
          <ac:chgData name="Oudman, Hilde" userId="8616857f-f529-46cd-a8ae-2717c2c7c4ac" providerId="ADAL" clId="{A80B7E61-9A03-4BB8-9305-52589FF83F38}" dt="2023-11-30T11:10:32.506" v="9" actId="478"/>
          <ac:spMkLst>
            <pc:docMk/>
            <pc:sldMk cId="3006948394" sldId="466"/>
            <ac:spMk id="4" creationId="{0E7B5F9C-1738-0E41-93E7-53F614FA2C84}"/>
          </ac:spMkLst>
        </pc:spChg>
      </pc:sldChg>
      <pc:sldChg chg="delSp mod">
        <pc:chgData name="Oudman, Hilde" userId="8616857f-f529-46cd-a8ae-2717c2c7c4ac" providerId="ADAL" clId="{A80B7E61-9A03-4BB8-9305-52589FF83F38}" dt="2023-11-30T11:10:38.579" v="11" actId="478"/>
        <pc:sldMkLst>
          <pc:docMk/>
          <pc:sldMk cId="2642847851" sldId="467"/>
        </pc:sldMkLst>
        <pc:spChg chg="del">
          <ac:chgData name="Oudman, Hilde" userId="8616857f-f529-46cd-a8ae-2717c2c7c4ac" providerId="ADAL" clId="{A80B7E61-9A03-4BB8-9305-52589FF83F38}" dt="2023-11-30T11:10:38.579" v="11" actId="478"/>
          <ac:spMkLst>
            <pc:docMk/>
            <pc:sldMk cId="2642847851" sldId="467"/>
            <ac:spMk id="15" creationId="{549AC710-B2DF-C89E-D3CE-7CF351976A97}"/>
          </ac:spMkLst>
        </pc:spChg>
      </pc:sldChg>
      <pc:sldChg chg="delSp mod">
        <pc:chgData name="Oudman, Hilde" userId="8616857f-f529-46cd-a8ae-2717c2c7c4ac" providerId="ADAL" clId="{A80B7E61-9A03-4BB8-9305-52589FF83F38}" dt="2023-11-30T11:10:41.439" v="12" actId="478"/>
        <pc:sldMkLst>
          <pc:docMk/>
          <pc:sldMk cId="955259781" sldId="468"/>
        </pc:sldMkLst>
        <pc:spChg chg="del">
          <ac:chgData name="Oudman, Hilde" userId="8616857f-f529-46cd-a8ae-2717c2c7c4ac" providerId="ADAL" clId="{A80B7E61-9A03-4BB8-9305-52589FF83F38}" dt="2023-11-30T11:10:41.439" v="12" actId="478"/>
          <ac:spMkLst>
            <pc:docMk/>
            <pc:sldMk cId="955259781" sldId="468"/>
            <ac:spMk id="15" creationId="{C6939BA4-8AA5-A04F-D6E6-99CA6AEB1971}"/>
          </ac:spMkLst>
        </pc:spChg>
      </pc:sldChg>
      <pc:sldChg chg="delSp mod">
        <pc:chgData name="Oudman, Hilde" userId="8616857f-f529-46cd-a8ae-2717c2c7c4ac" providerId="ADAL" clId="{A80B7E61-9A03-4BB8-9305-52589FF83F38}" dt="2023-11-30T11:10:43.443" v="13" actId="478"/>
        <pc:sldMkLst>
          <pc:docMk/>
          <pc:sldMk cId="3217398695" sldId="469"/>
        </pc:sldMkLst>
        <pc:spChg chg="del">
          <ac:chgData name="Oudman, Hilde" userId="8616857f-f529-46cd-a8ae-2717c2c7c4ac" providerId="ADAL" clId="{A80B7E61-9A03-4BB8-9305-52589FF83F38}" dt="2023-11-30T11:10:43.443" v="13" actId="478"/>
          <ac:spMkLst>
            <pc:docMk/>
            <pc:sldMk cId="3217398695" sldId="469"/>
            <ac:spMk id="15" creationId="{0EC5110C-41AC-8044-ED46-28E0EC5C88A5}"/>
          </ac:spMkLst>
        </pc:spChg>
      </pc:sldChg>
      <pc:sldChg chg="delSp mod">
        <pc:chgData name="Oudman, Hilde" userId="8616857f-f529-46cd-a8ae-2717c2c7c4ac" providerId="ADAL" clId="{A80B7E61-9A03-4BB8-9305-52589FF83F38}" dt="2023-11-30T11:10:46.237" v="14" actId="478"/>
        <pc:sldMkLst>
          <pc:docMk/>
          <pc:sldMk cId="1602487679" sldId="470"/>
        </pc:sldMkLst>
        <pc:spChg chg="del">
          <ac:chgData name="Oudman, Hilde" userId="8616857f-f529-46cd-a8ae-2717c2c7c4ac" providerId="ADAL" clId="{A80B7E61-9A03-4BB8-9305-52589FF83F38}" dt="2023-11-30T11:10:46.237" v="14" actId="478"/>
          <ac:spMkLst>
            <pc:docMk/>
            <pc:sldMk cId="1602487679" sldId="470"/>
            <ac:spMk id="17" creationId="{0480178D-3D7D-F4D6-B8C2-6F37EA319F62}"/>
          </ac:spMkLst>
        </pc:spChg>
      </pc:sldChg>
      <pc:sldChg chg="delSp mod">
        <pc:chgData name="Oudman, Hilde" userId="8616857f-f529-46cd-a8ae-2717c2c7c4ac" providerId="ADAL" clId="{A80B7E61-9A03-4BB8-9305-52589FF83F38}" dt="2023-11-30T11:10:50.524" v="15" actId="478"/>
        <pc:sldMkLst>
          <pc:docMk/>
          <pc:sldMk cId="274283821" sldId="471"/>
        </pc:sldMkLst>
        <pc:spChg chg="del">
          <ac:chgData name="Oudman, Hilde" userId="8616857f-f529-46cd-a8ae-2717c2c7c4ac" providerId="ADAL" clId="{A80B7E61-9A03-4BB8-9305-52589FF83F38}" dt="2023-11-30T11:10:50.524" v="15" actId="478"/>
          <ac:spMkLst>
            <pc:docMk/>
            <pc:sldMk cId="274283821" sldId="471"/>
            <ac:spMk id="19" creationId="{5754756D-E28F-81D6-FA91-271FD5FC61FE}"/>
          </ac:spMkLst>
        </pc:spChg>
      </pc:sldChg>
      <pc:sldChg chg="delSp mod">
        <pc:chgData name="Oudman, Hilde" userId="8616857f-f529-46cd-a8ae-2717c2c7c4ac" providerId="ADAL" clId="{A80B7E61-9A03-4BB8-9305-52589FF83F38}" dt="2023-11-30T11:10:53.853" v="16" actId="478"/>
        <pc:sldMkLst>
          <pc:docMk/>
          <pc:sldMk cId="1451196035" sldId="472"/>
        </pc:sldMkLst>
        <pc:spChg chg="del">
          <ac:chgData name="Oudman, Hilde" userId="8616857f-f529-46cd-a8ae-2717c2c7c4ac" providerId="ADAL" clId="{A80B7E61-9A03-4BB8-9305-52589FF83F38}" dt="2023-11-30T11:10:53.853" v="16" actId="478"/>
          <ac:spMkLst>
            <pc:docMk/>
            <pc:sldMk cId="1451196035" sldId="472"/>
            <ac:spMk id="21" creationId="{B676DFCC-06C0-999D-309E-94DC5A3F4B10}"/>
          </ac:spMkLst>
        </pc:spChg>
      </pc:sldChg>
      <pc:sldChg chg="delSp mod">
        <pc:chgData name="Oudman, Hilde" userId="8616857f-f529-46cd-a8ae-2717c2c7c4ac" providerId="ADAL" clId="{A80B7E61-9A03-4BB8-9305-52589FF83F38}" dt="2023-11-30T11:11:05.127" v="21" actId="478"/>
        <pc:sldMkLst>
          <pc:docMk/>
          <pc:sldMk cId="1077043619" sldId="473"/>
        </pc:sldMkLst>
        <pc:spChg chg="del">
          <ac:chgData name="Oudman, Hilde" userId="8616857f-f529-46cd-a8ae-2717c2c7c4ac" providerId="ADAL" clId="{A80B7E61-9A03-4BB8-9305-52589FF83F38}" dt="2023-11-30T11:11:05.127" v="21" actId="478"/>
          <ac:spMkLst>
            <pc:docMk/>
            <pc:sldMk cId="1077043619" sldId="473"/>
            <ac:spMk id="15" creationId="{12D01556-1DA9-BF95-FF6D-2F99FEA51D6B}"/>
          </ac:spMkLst>
        </pc:spChg>
      </pc:sldChg>
      <pc:sldChg chg="delSp mod">
        <pc:chgData name="Oudman, Hilde" userId="8616857f-f529-46cd-a8ae-2717c2c7c4ac" providerId="ADAL" clId="{A80B7E61-9A03-4BB8-9305-52589FF83F38}" dt="2023-11-30T11:11:07.419" v="22" actId="478"/>
        <pc:sldMkLst>
          <pc:docMk/>
          <pc:sldMk cId="1320569468" sldId="474"/>
        </pc:sldMkLst>
        <pc:spChg chg="del">
          <ac:chgData name="Oudman, Hilde" userId="8616857f-f529-46cd-a8ae-2717c2c7c4ac" providerId="ADAL" clId="{A80B7E61-9A03-4BB8-9305-52589FF83F38}" dt="2023-11-30T11:11:07.419" v="22" actId="478"/>
          <ac:spMkLst>
            <pc:docMk/>
            <pc:sldMk cId="1320569468" sldId="474"/>
            <ac:spMk id="13" creationId="{BC3D0008-119C-2FA1-A568-B32A794308F7}"/>
          </ac:spMkLst>
        </pc:spChg>
      </pc:sldChg>
      <pc:sldChg chg="delSp mod">
        <pc:chgData name="Oudman, Hilde" userId="8616857f-f529-46cd-a8ae-2717c2c7c4ac" providerId="ADAL" clId="{A80B7E61-9A03-4BB8-9305-52589FF83F38}" dt="2023-11-30T11:10:56.159" v="17" actId="478"/>
        <pc:sldMkLst>
          <pc:docMk/>
          <pc:sldMk cId="1216575323" sldId="475"/>
        </pc:sldMkLst>
        <pc:spChg chg="del">
          <ac:chgData name="Oudman, Hilde" userId="8616857f-f529-46cd-a8ae-2717c2c7c4ac" providerId="ADAL" clId="{A80B7E61-9A03-4BB8-9305-52589FF83F38}" dt="2023-11-30T11:10:56.159" v="17" actId="478"/>
          <ac:spMkLst>
            <pc:docMk/>
            <pc:sldMk cId="1216575323" sldId="475"/>
            <ac:spMk id="3" creationId="{7690DA6D-B6AF-2A06-A142-FCB1A7E01305}"/>
          </ac:spMkLst>
        </pc:spChg>
      </pc:sldChg>
      <pc:sldChg chg="delSp mod">
        <pc:chgData name="Oudman, Hilde" userId="8616857f-f529-46cd-a8ae-2717c2c7c4ac" providerId="ADAL" clId="{A80B7E61-9A03-4BB8-9305-52589FF83F38}" dt="2023-11-30T11:10:58.074" v="18" actId="478"/>
        <pc:sldMkLst>
          <pc:docMk/>
          <pc:sldMk cId="55444589" sldId="476"/>
        </pc:sldMkLst>
        <pc:spChg chg="del">
          <ac:chgData name="Oudman, Hilde" userId="8616857f-f529-46cd-a8ae-2717c2c7c4ac" providerId="ADAL" clId="{A80B7E61-9A03-4BB8-9305-52589FF83F38}" dt="2023-11-30T11:10:58.074" v="18" actId="478"/>
          <ac:spMkLst>
            <pc:docMk/>
            <pc:sldMk cId="55444589" sldId="476"/>
            <ac:spMk id="15" creationId="{86C27D52-B429-D3A4-3D8C-DFC687A6E632}"/>
          </ac:spMkLst>
        </pc:spChg>
      </pc:sldChg>
      <pc:sldChg chg="delSp mod">
        <pc:chgData name="Oudman, Hilde" userId="8616857f-f529-46cd-a8ae-2717c2c7c4ac" providerId="ADAL" clId="{A80B7E61-9A03-4BB8-9305-52589FF83F38}" dt="2023-11-30T11:11:00.841" v="19" actId="478"/>
        <pc:sldMkLst>
          <pc:docMk/>
          <pc:sldMk cId="3870783103" sldId="477"/>
        </pc:sldMkLst>
        <pc:spChg chg="del">
          <ac:chgData name="Oudman, Hilde" userId="8616857f-f529-46cd-a8ae-2717c2c7c4ac" providerId="ADAL" clId="{A80B7E61-9A03-4BB8-9305-52589FF83F38}" dt="2023-11-30T11:11:00.841" v="19" actId="478"/>
          <ac:spMkLst>
            <pc:docMk/>
            <pc:sldMk cId="3870783103" sldId="477"/>
            <ac:spMk id="15" creationId="{141160E3-09B7-7006-8382-30B7FE67D423}"/>
          </ac:spMkLst>
        </pc:spChg>
      </pc:sldChg>
      <pc:sldChg chg="delSp mod">
        <pc:chgData name="Oudman, Hilde" userId="8616857f-f529-46cd-a8ae-2717c2c7c4ac" providerId="ADAL" clId="{A80B7E61-9A03-4BB8-9305-52589FF83F38}" dt="2023-11-30T11:11:02.722" v="20" actId="478"/>
        <pc:sldMkLst>
          <pc:docMk/>
          <pc:sldMk cId="3270420971" sldId="478"/>
        </pc:sldMkLst>
        <pc:spChg chg="del">
          <ac:chgData name="Oudman, Hilde" userId="8616857f-f529-46cd-a8ae-2717c2c7c4ac" providerId="ADAL" clId="{A80B7E61-9A03-4BB8-9305-52589FF83F38}" dt="2023-11-30T11:11:02.722" v="20" actId="478"/>
          <ac:spMkLst>
            <pc:docMk/>
            <pc:sldMk cId="3270420971" sldId="478"/>
            <ac:spMk id="15" creationId="{435F59A5-10CB-384E-958F-3B29C251D05C}"/>
          </ac:spMkLst>
        </pc:spChg>
      </pc:sldChg>
      <pc:sldChg chg="delSp mod">
        <pc:chgData name="Oudman, Hilde" userId="8616857f-f529-46cd-a8ae-2717c2c7c4ac" providerId="ADAL" clId="{A80B7E61-9A03-4BB8-9305-52589FF83F38}" dt="2023-11-30T11:11:11.068" v="23" actId="478"/>
        <pc:sldMkLst>
          <pc:docMk/>
          <pc:sldMk cId="2630225568" sldId="479"/>
        </pc:sldMkLst>
        <pc:spChg chg="del">
          <ac:chgData name="Oudman, Hilde" userId="8616857f-f529-46cd-a8ae-2717c2c7c4ac" providerId="ADAL" clId="{A80B7E61-9A03-4BB8-9305-52589FF83F38}" dt="2023-11-30T11:11:11.068" v="23" actId="478"/>
          <ac:spMkLst>
            <pc:docMk/>
            <pc:sldMk cId="2630225568" sldId="479"/>
            <ac:spMk id="13" creationId="{BC3D0008-119C-2FA1-A568-B32A794308F7}"/>
          </ac:spMkLst>
        </pc:spChg>
      </pc:sldChg>
      <pc:sldChg chg="delSp mod">
        <pc:chgData name="Oudman, Hilde" userId="8616857f-f529-46cd-a8ae-2717c2c7c4ac" providerId="ADAL" clId="{A80B7E61-9A03-4BB8-9305-52589FF83F38}" dt="2023-11-30T11:11:13.884" v="24" actId="478"/>
        <pc:sldMkLst>
          <pc:docMk/>
          <pc:sldMk cId="4171187829" sldId="480"/>
        </pc:sldMkLst>
        <pc:spChg chg="del">
          <ac:chgData name="Oudman, Hilde" userId="8616857f-f529-46cd-a8ae-2717c2c7c4ac" providerId="ADAL" clId="{A80B7E61-9A03-4BB8-9305-52589FF83F38}" dt="2023-11-30T11:11:13.884" v="24" actId="478"/>
          <ac:spMkLst>
            <pc:docMk/>
            <pc:sldMk cId="4171187829" sldId="480"/>
            <ac:spMk id="13" creationId="{BC3D0008-119C-2FA1-A568-B32A794308F7}"/>
          </ac:spMkLst>
        </pc:spChg>
      </pc:sldChg>
      <pc:sldChg chg="delSp mod">
        <pc:chgData name="Oudman, Hilde" userId="8616857f-f529-46cd-a8ae-2717c2c7c4ac" providerId="ADAL" clId="{A80B7E61-9A03-4BB8-9305-52589FF83F38}" dt="2023-11-30T11:11:17.239" v="25" actId="478"/>
        <pc:sldMkLst>
          <pc:docMk/>
          <pc:sldMk cId="1349407604" sldId="481"/>
        </pc:sldMkLst>
        <pc:spChg chg="del">
          <ac:chgData name="Oudman, Hilde" userId="8616857f-f529-46cd-a8ae-2717c2c7c4ac" providerId="ADAL" clId="{A80B7E61-9A03-4BB8-9305-52589FF83F38}" dt="2023-11-30T11:11:17.239" v="25" actId="478"/>
          <ac:spMkLst>
            <pc:docMk/>
            <pc:sldMk cId="1349407604" sldId="481"/>
            <ac:spMk id="13" creationId="{BC3D0008-119C-2FA1-A568-B32A794308F7}"/>
          </ac:spMkLst>
        </pc:spChg>
      </pc:sldChg>
      <pc:sldChg chg="delSp mod">
        <pc:chgData name="Oudman, Hilde" userId="8616857f-f529-46cd-a8ae-2717c2c7c4ac" providerId="ADAL" clId="{A80B7E61-9A03-4BB8-9305-52589FF83F38}" dt="2023-11-30T11:11:19.832" v="26" actId="478"/>
        <pc:sldMkLst>
          <pc:docMk/>
          <pc:sldMk cId="1599644645" sldId="482"/>
        </pc:sldMkLst>
        <pc:spChg chg="del">
          <ac:chgData name="Oudman, Hilde" userId="8616857f-f529-46cd-a8ae-2717c2c7c4ac" providerId="ADAL" clId="{A80B7E61-9A03-4BB8-9305-52589FF83F38}" dt="2023-11-30T11:11:19.832" v="26" actId="478"/>
          <ac:spMkLst>
            <pc:docMk/>
            <pc:sldMk cId="1599644645" sldId="482"/>
            <ac:spMk id="13" creationId="{BC3D0008-119C-2FA1-A568-B32A794308F7}"/>
          </ac:spMkLst>
        </pc:spChg>
      </pc:sldChg>
      <pc:sldChg chg="delSp mod">
        <pc:chgData name="Oudman, Hilde" userId="8616857f-f529-46cd-a8ae-2717c2c7c4ac" providerId="ADAL" clId="{A80B7E61-9A03-4BB8-9305-52589FF83F38}" dt="2023-11-30T11:11:21.970" v="27" actId="478"/>
        <pc:sldMkLst>
          <pc:docMk/>
          <pc:sldMk cId="4082512194" sldId="483"/>
        </pc:sldMkLst>
        <pc:spChg chg="del">
          <ac:chgData name="Oudman, Hilde" userId="8616857f-f529-46cd-a8ae-2717c2c7c4ac" providerId="ADAL" clId="{A80B7E61-9A03-4BB8-9305-52589FF83F38}" dt="2023-11-30T11:11:21.970" v="27" actId="478"/>
          <ac:spMkLst>
            <pc:docMk/>
            <pc:sldMk cId="4082512194" sldId="483"/>
            <ac:spMk id="13" creationId="{BC3D0008-119C-2FA1-A568-B32A794308F7}"/>
          </ac:spMkLst>
        </pc:spChg>
      </pc:sldChg>
      <pc:sldChg chg="delSp mod">
        <pc:chgData name="Oudman, Hilde" userId="8616857f-f529-46cd-a8ae-2717c2c7c4ac" providerId="ADAL" clId="{A80B7E61-9A03-4BB8-9305-52589FF83F38}" dt="2023-11-30T11:11:24.168" v="28" actId="478"/>
        <pc:sldMkLst>
          <pc:docMk/>
          <pc:sldMk cId="2875386863" sldId="484"/>
        </pc:sldMkLst>
        <pc:spChg chg="del">
          <ac:chgData name="Oudman, Hilde" userId="8616857f-f529-46cd-a8ae-2717c2c7c4ac" providerId="ADAL" clId="{A80B7E61-9A03-4BB8-9305-52589FF83F38}" dt="2023-11-30T11:11:24.168" v="28" actId="478"/>
          <ac:spMkLst>
            <pc:docMk/>
            <pc:sldMk cId="2875386863" sldId="484"/>
            <ac:spMk id="13" creationId="{BC3D0008-119C-2FA1-A568-B32A794308F7}"/>
          </ac:spMkLst>
        </pc:spChg>
      </pc:sldChg>
      <pc:sldChg chg="delSp mod">
        <pc:chgData name="Oudman, Hilde" userId="8616857f-f529-46cd-a8ae-2717c2c7c4ac" providerId="ADAL" clId="{A80B7E61-9A03-4BB8-9305-52589FF83F38}" dt="2023-11-30T11:10:19.731" v="5" actId="478"/>
        <pc:sldMkLst>
          <pc:docMk/>
          <pc:sldMk cId="2140381282" sldId="491"/>
        </pc:sldMkLst>
        <pc:spChg chg="del">
          <ac:chgData name="Oudman, Hilde" userId="8616857f-f529-46cd-a8ae-2717c2c7c4ac" providerId="ADAL" clId="{A80B7E61-9A03-4BB8-9305-52589FF83F38}" dt="2023-11-30T11:10:19.731" v="5" actId="478"/>
          <ac:spMkLst>
            <pc:docMk/>
            <pc:sldMk cId="2140381282" sldId="491"/>
            <ac:spMk id="4" creationId="{54191EAA-C5F4-B644-AC5D-AB84BE26B726}"/>
          </ac:spMkLst>
        </pc:spChg>
      </pc:sldChg>
      <pc:sldChg chg="addSp delSp modSp mod">
        <pc:chgData name="Oudman, Hilde" userId="8616857f-f529-46cd-a8ae-2717c2c7c4ac" providerId="ADAL" clId="{A80B7E61-9A03-4BB8-9305-52589FF83F38}" dt="2023-11-30T12:14:09.606" v="90" actId="1076"/>
        <pc:sldMkLst>
          <pc:docMk/>
          <pc:sldMk cId="2426338324" sldId="493"/>
        </pc:sldMkLst>
        <pc:spChg chg="mod">
          <ac:chgData name="Oudman, Hilde" userId="8616857f-f529-46cd-a8ae-2717c2c7c4ac" providerId="ADAL" clId="{A80B7E61-9A03-4BB8-9305-52589FF83F38}" dt="2023-11-30T12:12:36.714" v="64" actId="20577"/>
          <ac:spMkLst>
            <pc:docMk/>
            <pc:sldMk cId="2426338324" sldId="493"/>
            <ac:spMk id="2" creationId="{AB6ADCB0-00C3-1F4E-8112-7F1D39AE34E2}"/>
          </ac:spMkLst>
        </pc:spChg>
        <pc:spChg chg="del">
          <ac:chgData name="Oudman, Hilde" userId="8616857f-f529-46cd-a8ae-2717c2c7c4ac" providerId="ADAL" clId="{A80B7E61-9A03-4BB8-9305-52589FF83F38}" dt="2023-11-30T12:12:43.208" v="66" actId="478"/>
          <ac:spMkLst>
            <pc:docMk/>
            <pc:sldMk cId="2426338324" sldId="493"/>
            <ac:spMk id="16" creationId="{44B3F1D9-D670-0F82-7B7A-79B48BE46479}"/>
          </ac:spMkLst>
        </pc:spChg>
        <pc:spChg chg="mod topLvl">
          <ac:chgData name="Oudman, Hilde" userId="8616857f-f529-46cd-a8ae-2717c2c7c4ac" providerId="ADAL" clId="{A80B7E61-9A03-4BB8-9305-52589FF83F38}" dt="2023-11-30T12:13:38.164" v="79" actId="164"/>
          <ac:spMkLst>
            <pc:docMk/>
            <pc:sldMk cId="2426338324" sldId="493"/>
            <ac:spMk id="22" creationId="{BA5ED8BF-4AAB-569C-04E6-89363C8FB779}"/>
          </ac:spMkLst>
        </pc:spChg>
        <pc:spChg chg="del">
          <ac:chgData name="Oudman, Hilde" userId="8616857f-f529-46cd-a8ae-2717c2c7c4ac" providerId="ADAL" clId="{A80B7E61-9A03-4BB8-9305-52589FF83F38}" dt="2023-11-30T12:12:41.243" v="65" actId="478"/>
          <ac:spMkLst>
            <pc:docMk/>
            <pc:sldMk cId="2426338324" sldId="493"/>
            <ac:spMk id="24" creationId="{6FEFD29B-E21C-4441-40DF-8983433DCA2A}"/>
          </ac:spMkLst>
        </pc:spChg>
        <pc:spChg chg="mod">
          <ac:chgData name="Oudman, Hilde" userId="8616857f-f529-46cd-a8ae-2717c2c7c4ac" providerId="ADAL" clId="{A80B7E61-9A03-4BB8-9305-52589FF83F38}" dt="2023-11-30T12:13:52.761" v="82" actId="14100"/>
          <ac:spMkLst>
            <pc:docMk/>
            <pc:sldMk cId="2426338324" sldId="493"/>
            <ac:spMk id="38" creationId="{D29F2784-AE83-1C79-34FE-264C4323EB4E}"/>
          </ac:spMkLst>
        </pc:spChg>
        <pc:grpChg chg="add mod">
          <ac:chgData name="Oudman, Hilde" userId="8616857f-f529-46cd-a8ae-2717c2c7c4ac" providerId="ADAL" clId="{A80B7E61-9A03-4BB8-9305-52589FF83F38}" dt="2023-11-30T12:13:43.219" v="80" actId="1076"/>
          <ac:grpSpMkLst>
            <pc:docMk/>
            <pc:sldMk cId="2426338324" sldId="493"/>
            <ac:grpSpMk id="4" creationId="{251B478B-DA1B-C108-E77D-9A139056B91C}"/>
          </ac:grpSpMkLst>
        </pc:grpChg>
        <pc:grpChg chg="add mod">
          <ac:chgData name="Oudman, Hilde" userId="8616857f-f529-46cd-a8ae-2717c2c7c4ac" providerId="ADAL" clId="{A80B7E61-9A03-4BB8-9305-52589FF83F38}" dt="2023-11-30T12:14:09.606" v="90" actId="1076"/>
          <ac:grpSpMkLst>
            <pc:docMk/>
            <pc:sldMk cId="2426338324" sldId="493"/>
            <ac:grpSpMk id="5" creationId="{AC64FCEE-438F-D2DC-C672-79FF33AA6C34}"/>
          </ac:grpSpMkLst>
        </pc:grpChg>
        <pc:grpChg chg="mod">
          <ac:chgData name="Oudman, Hilde" userId="8616857f-f529-46cd-a8ae-2717c2c7c4ac" providerId="ADAL" clId="{A80B7E61-9A03-4BB8-9305-52589FF83F38}" dt="2023-11-30T12:13:47.120" v="81" actId="1076"/>
          <ac:grpSpMkLst>
            <pc:docMk/>
            <pc:sldMk cId="2426338324" sldId="493"/>
            <ac:grpSpMk id="9" creationId="{AD20E289-B85A-04C5-F0A1-AF76660FF5EB}"/>
          </ac:grpSpMkLst>
        </pc:grpChg>
        <pc:grpChg chg="del mod">
          <ac:chgData name="Oudman, Hilde" userId="8616857f-f529-46cd-a8ae-2717c2c7c4ac" providerId="ADAL" clId="{A80B7E61-9A03-4BB8-9305-52589FF83F38}" dt="2023-11-30T12:12:57.668" v="68" actId="165"/>
          <ac:grpSpMkLst>
            <pc:docMk/>
            <pc:sldMk cId="2426338324" sldId="493"/>
            <ac:grpSpMk id="10" creationId="{CEAD8B7C-0ADB-6192-5F97-AA4679312E44}"/>
          </ac:grpSpMkLst>
        </pc:grpChg>
        <pc:grpChg chg="mod">
          <ac:chgData name="Oudman, Hilde" userId="8616857f-f529-46cd-a8ae-2717c2c7c4ac" providerId="ADAL" clId="{A80B7E61-9A03-4BB8-9305-52589FF83F38}" dt="2023-11-30T12:13:38.164" v="79" actId="164"/>
          <ac:grpSpMkLst>
            <pc:docMk/>
            <pc:sldMk cId="2426338324" sldId="493"/>
            <ac:grpSpMk id="31" creationId="{2B65AB11-4009-4DD4-171D-89E4F2C1982F}"/>
          </ac:grpSpMkLst>
        </pc:grpChg>
        <pc:grpChg chg="mod">
          <ac:chgData name="Oudman, Hilde" userId="8616857f-f529-46cd-a8ae-2717c2c7c4ac" providerId="ADAL" clId="{A80B7E61-9A03-4BB8-9305-52589FF83F38}" dt="2023-11-30T12:14:07.083" v="89" actId="164"/>
          <ac:grpSpMkLst>
            <pc:docMk/>
            <pc:sldMk cId="2426338324" sldId="493"/>
            <ac:grpSpMk id="35" creationId="{93876AFC-83D4-22AB-6169-1D540161F150}"/>
          </ac:grpSpMkLst>
        </pc:grpChg>
        <pc:picChg chg="mod topLvl">
          <ac:chgData name="Oudman, Hilde" userId="8616857f-f529-46cd-a8ae-2717c2c7c4ac" providerId="ADAL" clId="{A80B7E61-9A03-4BB8-9305-52589FF83F38}" dt="2023-11-30T12:13:31.729" v="78" actId="1076"/>
          <ac:picMkLst>
            <pc:docMk/>
            <pc:sldMk cId="2426338324" sldId="493"/>
            <ac:picMk id="18" creationId="{8FA8DCCF-76BD-5638-F83A-9770230D96AE}"/>
          </ac:picMkLst>
        </pc:picChg>
        <pc:picChg chg="mod">
          <ac:chgData name="Oudman, Hilde" userId="8616857f-f529-46cd-a8ae-2717c2c7c4ac" providerId="ADAL" clId="{A80B7E61-9A03-4BB8-9305-52589FF83F38}" dt="2023-11-30T12:14:07.083" v="89" actId="164"/>
          <ac:picMkLst>
            <pc:docMk/>
            <pc:sldMk cId="2426338324" sldId="493"/>
            <ac:picMk id="43" creationId="{28A1627A-D0A4-EDDB-17E7-4741F7BF4116}"/>
          </ac:picMkLst>
        </pc:picChg>
        <pc:cxnChg chg="mod topLvl">
          <ac:chgData name="Oudman, Hilde" userId="8616857f-f529-46cd-a8ae-2717c2c7c4ac" providerId="ADAL" clId="{A80B7E61-9A03-4BB8-9305-52589FF83F38}" dt="2023-11-30T12:13:38.164" v="79" actId="164"/>
          <ac:cxnSpMkLst>
            <pc:docMk/>
            <pc:sldMk cId="2426338324" sldId="493"/>
            <ac:cxnSpMk id="21" creationId="{3A609CAD-33FD-2EE0-4498-0BB3C4F92638}"/>
          </ac:cxnSpMkLst>
        </pc:cxnChg>
      </pc:sldChg>
    </pc:docChg>
  </pc:docChgLst>
  <pc:docChgLst>
    <pc:chgData name="Rookhuijzen van, Jan" userId="ba325be8-1677-4180-9d7f-c4ee48fcc92a" providerId="ADAL" clId="{CB55B172-F6DC-4D51-AF95-49A0873413AE}"/>
    <pc:docChg chg="undo custSel addSld modSld">
      <pc:chgData name="Rookhuijzen van, Jan" userId="ba325be8-1677-4180-9d7f-c4ee48fcc92a" providerId="ADAL" clId="{CB55B172-F6DC-4D51-AF95-49A0873413AE}" dt="2023-11-28T13:59:48.313" v="937"/>
      <pc:docMkLst>
        <pc:docMk/>
      </pc:docMkLst>
      <pc:sldChg chg="delSp modSp mod modCm">
        <pc:chgData name="Rookhuijzen van, Jan" userId="ba325be8-1677-4180-9d7f-c4ee48fcc92a" providerId="ADAL" clId="{CB55B172-F6DC-4D51-AF95-49A0873413AE}" dt="2023-11-28T13:57:40.286" v="935" actId="408"/>
        <pc:sldMkLst>
          <pc:docMk/>
          <pc:sldMk cId="11113123" sldId="462"/>
        </pc:sldMkLst>
        <pc:spChg chg="del">
          <ac:chgData name="Rookhuijzen van, Jan" userId="ba325be8-1677-4180-9d7f-c4ee48fcc92a" providerId="ADAL" clId="{CB55B172-F6DC-4D51-AF95-49A0873413AE}" dt="2023-11-28T12:42:58.682" v="4" actId="478"/>
          <ac:spMkLst>
            <pc:docMk/>
            <pc:sldMk cId="11113123" sldId="462"/>
            <ac:spMk id="4" creationId="{0E7B5F9C-1738-0E41-93E7-53F614FA2C84}"/>
          </ac:spMkLst>
        </pc:spChg>
        <pc:grpChg chg="mod">
          <ac:chgData name="Rookhuijzen van, Jan" userId="ba325be8-1677-4180-9d7f-c4ee48fcc92a" providerId="ADAL" clId="{CB55B172-F6DC-4D51-AF95-49A0873413AE}" dt="2023-11-28T13:57:16.850" v="911" actId="1038"/>
          <ac:grpSpMkLst>
            <pc:docMk/>
            <pc:sldMk cId="11113123" sldId="462"/>
            <ac:grpSpMk id="5" creationId="{BB9674D5-DBCF-0584-8A4F-6AECF499AEFD}"/>
          </ac:grpSpMkLst>
        </pc:grpChg>
        <pc:grpChg chg="mod">
          <ac:chgData name="Rookhuijzen van, Jan" userId="ba325be8-1677-4180-9d7f-c4ee48fcc92a" providerId="ADAL" clId="{CB55B172-F6DC-4D51-AF95-49A0873413AE}" dt="2023-11-28T13:57:40.286" v="935" actId="408"/>
          <ac:grpSpMkLst>
            <pc:docMk/>
            <pc:sldMk cId="11113123" sldId="462"/>
            <ac:grpSpMk id="7" creationId="{A7F0EB0C-2DEE-8B03-6DA2-86FC6A79D998}"/>
          </ac:grpSpMkLst>
        </pc:grpChg>
        <pc:grpChg chg="mod">
          <ac:chgData name="Rookhuijzen van, Jan" userId="ba325be8-1677-4180-9d7f-c4ee48fcc92a" providerId="ADAL" clId="{CB55B172-F6DC-4D51-AF95-49A0873413AE}" dt="2023-11-28T13:57:40.286" v="935" actId="408"/>
          <ac:grpSpMkLst>
            <pc:docMk/>
            <pc:sldMk cId="11113123" sldId="462"/>
            <ac:grpSpMk id="8" creationId="{08BBA00C-ABF2-D1E9-D7A6-6ED4B9C02ED1}"/>
          </ac:grpSpMkLst>
        </pc:grpChg>
        <pc:grpChg chg="mod">
          <ac:chgData name="Rookhuijzen van, Jan" userId="ba325be8-1677-4180-9d7f-c4ee48fcc92a" providerId="ADAL" clId="{CB55B172-F6DC-4D51-AF95-49A0873413AE}" dt="2023-11-28T13:57:22.714" v="934" actId="1037"/>
          <ac:grpSpMkLst>
            <pc:docMk/>
            <pc:sldMk cId="11113123" sldId="462"/>
            <ac:grpSpMk id="10" creationId="{CEAD8B7C-0ADB-6192-5F97-AA4679312E44}"/>
          </ac:grpSpMkLst>
        </pc:grpChg>
        <pc:grpChg chg="del">
          <ac:chgData name="Rookhuijzen van, Jan" userId="ba325be8-1677-4180-9d7f-c4ee48fcc92a" providerId="ADAL" clId="{CB55B172-F6DC-4D51-AF95-49A0873413AE}" dt="2023-11-28T12:42:32.785" v="1" actId="478"/>
          <ac:grpSpMkLst>
            <pc:docMk/>
            <pc:sldMk cId="11113123" sldId="462"/>
            <ac:grpSpMk id="31" creationId="{2B65AB11-4009-4DD4-171D-89E4F2C1982F}"/>
          </ac:grpSpMkLst>
        </pc:grpChg>
        <pc:extLst>
          <p:ext xmlns:p="http://schemas.openxmlformats.org/presentationml/2006/main" uri="{D6D511B9-2390-475A-947B-AFAB55BFBCF1}">
            <pc226:cmChg xmlns:pc226="http://schemas.microsoft.com/office/powerpoint/2022/06/main/command" chg="mod">
              <pc226:chgData name="Rookhuijzen van, Jan" userId="ba325be8-1677-4180-9d7f-c4ee48fcc92a" providerId="ADAL" clId="{CB55B172-F6DC-4D51-AF95-49A0873413AE}" dt="2023-11-28T12:42:32.790" v="2" actId="2056"/>
              <pc2:cmMkLst xmlns:pc2="http://schemas.microsoft.com/office/powerpoint/2019/9/main/command">
                <pc:docMk/>
                <pc:sldMk cId="11113123" sldId="462"/>
                <pc2:cmMk id="{9468F8CF-F3EA-4F36-A943-9288EA8FA394}"/>
              </pc2:cmMkLst>
            </pc226:cmChg>
          </p:ext>
        </pc:extLst>
      </pc:sldChg>
      <pc:sldChg chg="addSp delSp modSp add mod delCm modCm modNotesTx">
        <pc:chgData name="Rookhuijzen van, Jan" userId="ba325be8-1677-4180-9d7f-c4ee48fcc92a" providerId="ADAL" clId="{CB55B172-F6DC-4D51-AF95-49A0873413AE}" dt="2023-11-28T13:59:48.313" v="937"/>
        <pc:sldMkLst>
          <pc:docMk/>
          <pc:sldMk cId="2426338324" sldId="493"/>
        </pc:sldMkLst>
        <pc:spChg chg="mod">
          <ac:chgData name="Rookhuijzen van, Jan" userId="ba325be8-1677-4180-9d7f-c4ee48fcc92a" providerId="ADAL" clId="{CB55B172-F6DC-4D51-AF95-49A0873413AE}" dt="2023-11-28T12:52:14.046" v="234" actId="20577"/>
          <ac:spMkLst>
            <pc:docMk/>
            <pc:sldMk cId="2426338324" sldId="493"/>
            <ac:spMk id="2" creationId="{AB6ADCB0-00C3-1F4E-8112-7F1D39AE34E2}"/>
          </ac:spMkLst>
        </pc:spChg>
        <pc:spChg chg="del">
          <ac:chgData name="Rookhuijzen van, Jan" userId="ba325be8-1677-4180-9d7f-c4ee48fcc92a" providerId="ADAL" clId="{CB55B172-F6DC-4D51-AF95-49A0873413AE}" dt="2023-11-28T12:47:17.301" v="94" actId="478"/>
          <ac:spMkLst>
            <pc:docMk/>
            <pc:sldMk cId="2426338324" sldId="493"/>
            <ac:spMk id="4" creationId="{0E7B5F9C-1738-0E41-93E7-53F614FA2C84}"/>
          </ac:spMkLst>
        </pc:spChg>
        <pc:spChg chg="del">
          <ac:chgData name="Rookhuijzen van, Jan" userId="ba325be8-1677-4180-9d7f-c4ee48fcc92a" providerId="ADAL" clId="{CB55B172-F6DC-4D51-AF95-49A0873413AE}" dt="2023-11-28T12:43:16.910" v="6" actId="478"/>
          <ac:spMkLst>
            <pc:docMk/>
            <pc:sldMk cId="2426338324" sldId="493"/>
            <ac:spMk id="12" creationId="{6B0040B7-7C48-B0FE-8BD7-E41E2428D00F}"/>
          </ac:spMkLst>
        </pc:spChg>
        <pc:spChg chg="mod">
          <ac:chgData name="Rookhuijzen van, Jan" userId="ba325be8-1677-4180-9d7f-c4ee48fcc92a" providerId="ADAL" clId="{CB55B172-F6DC-4D51-AF95-49A0873413AE}" dt="2023-11-28T13:02:56.475" v="359" actId="1076"/>
          <ac:spMkLst>
            <pc:docMk/>
            <pc:sldMk cId="2426338324" sldId="493"/>
            <ac:spMk id="22" creationId="{BA5ED8BF-4AAB-569C-04E6-89363C8FB779}"/>
          </ac:spMkLst>
        </pc:spChg>
        <pc:spChg chg="mod">
          <ac:chgData name="Rookhuijzen van, Jan" userId="ba325be8-1677-4180-9d7f-c4ee48fcc92a" providerId="ADAL" clId="{CB55B172-F6DC-4D51-AF95-49A0873413AE}" dt="2023-11-28T12:43:35.526" v="10" actId="20577"/>
          <ac:spMkLst>
            <pc:docMk/>
            <pc:sldMk cId="2426338324" sldId="493"/>
            <ac:spMk id="24" creationId="{6FEFD29B-E21C-4441-40DF-8983433DCA2A}"/>
          </ac:spMkLst>
        </pc:spChg>
        <pc:spChg chg="mod">
          <ac:chgData name="Rookhuijzen van, Jan" userId="ba325be8-1677-4180-9d7f-c4ee48fcc92a" providerId="ADAL" clId="{CB55B172-F6DC-4D51-AF95-49A0873413AE}" dt="2023-11-28T12:47:00.466" v="91" actId="20578"/>
          <ac:spMkLst>
            <pc:docMk/>
            <pc:sldMk cId="2426338324" sldId="493"/>
            <ac:spMk id="26" creationId="{E30E5435-8E5C-FFCE-6A84-420976FD6B36}"/>
          </ac:spMkLst>
        </pc:spChg>
        <pc:spChg chg="mod">
          <ac:chgData name="Rookhuijzen van, Jan" userId="ba325be8-1677-4180-9d7f-c4ee48fcc92a" providerId="ADAL" clId="{CB55B172-F6DC-4D51-AF95-49A0873413AE}" dt="2023-11-28T12:47:00.466" v="91" actId="20578"/>
          <ac:spMkLst>
            <pc:docMk/>
            <pc:sldMk cId="2426338324" sldId="493"/>
            <ac:spMk id="28" creationId="{8C96DC6E-6161-30A1-8D5D-16845891FD9D}"/>
          </ac:spMkLst>
        </pc:spChg>
        <pc:spChg chg="mod">
          <ac:chgData name="Rookhuijzen van, Jan" userId="ba325be8-1677-4180-9d7f-c4ee48fcc92a" providerId="ADAL" clId="{CB55B172-F6DC-4D51-AF95-49A0873413AE}" dt="2023-11-28T12:47:07.067" v="92" actId="20578"/>
          <ac:spMkLst>
            <pc:docMk/>
            <pc:sldMk cId="2426338324" sldId="493"/>
            <ac:spMk id="32" creationId="{ECFA9D51-7975-AB2C-5AE9-C702A58BA80B}"/>
          </ac:spMkLst>
        </pc:spChg>
        <pc:spChg chg="mod">
          <ac:chgData name="Rookhuijzen van, Jan" userId="ba325be8-1677-4180-9d7f-c4ee48fcc92a" providerId="ADAL" clId="{CB55B172-F6DC-4D51-AF95-49A0873413AE}" dt="2023-11-28T12:58:37.574" v="347" actId="404"/>
          <ac:spMkLst>
            <pc:docMk/>
            <pc:sldMk cId="2426338324" sldId="493"/>
            <ac:spMk id="33" creationId="{AD29D093-5749-F81A-C4BD-B5EEB6E50B3E}"/>
          </ac:spMkLst>
        </pc:spChg>
        <pc:spChg chg="mod">
          <ac:chgData name="Rookhuijzen van, Jan" userId="ba325be8-1677-4180-9d7f-c4ee48fcc92a" providerId="ADAL" clId="{CB55B172-F6DC-4D51-AF95-49A0873413AE}" dt="2023-11-28T12:47:57.034" v="108" actId="20577"/>
          <ac:spMkLst>
            <pc:docMk/>
            <pc:sldMk cId="2426338324" sldId="493"/>
            <ac:spMk id="37" creationId="{DF38DBCB-95E7-6218-D7F7-5B47423296E8}"/>
          </ac:spMkLst>
        </pc:spChg>
        <pc:spChg chg="mod">
          <ac:chgData name="Rookhuijzen van, Jan" userId="ba325be8-1677-4180-9d7f-c4ee48fcc92a" providerId="ADAL" clId="{CB55B172-F6DC-4D51-AF95-49A0873413AE}" dt="2023-11-28T12:54:54.406" v="345" actId="20577"/>
          <ac:spMkLst>
            <pc:docMk/>
            <pc:sldMk cId="2426338324" sldId="493"/>
            <ac:spMk id="38" creationId="{D29F2784-AE83-1C79-34FE-264C4323EB4E}"/>
          </ac:spMkLst>
        </pc:spChg>
        <pc:grpChg chg="del">
          <ac:chgData name="Rookhuijzen van, Jan" userId="ba325be8-1677-4180-9d7f-c4ee48fcc92a" providerId="ADAL" clId="{CB55B172-F6DC-4D51-AF95-49A0873413AE}" dt="2023-11-28T12:43:15.613" v="5" actId="478"/>
          <ac:grpSpMkLst>
            <pc:docMk/>
            <pc:sldMk cId="2426338324" sldId="493"/>
            <ac:grpSpMk id="5" creationId="{BB9674D5-DBCF-0584-8A4F-6AECF499AEFD}"/>
          </ac:grpSpMkLst>
        </pc:grpChg>
        <pc:grpChg chg="del">
          <ac:chgData name="Rookhuijzen van, Jan" userId="ba325be8-1677-4180-9d7f-c4ee48fcc92a" providerId="ADAL" clId="{CB55B172-F6DC-4D51-AF95-49A0873413AE}" dt="2023-11-28T12:43:20.557" v="7" actId="478"/>
          <ac:grpSpMkLst>
            <pc:docMk/>
            <pc:sldMk cId="2426338324" sldId="493"/>
            <ac:grpSpMk id="7" creationId="{A7F0EB0C-2DEE-8B03-6DA2-86FC6A79D998}"/>
          </ac:grpSpMkLst>
        </pc:grpChg>
        <pc:grpChg chg="del">
          <ac:chgData name="Rookhuijzen van, Jan" userId="ba325be8-1677-4180-9d7f-c4ee48fcc92a" providerId="ADAL" clId="{CB55B172-F6DC-4D51-AF95-49A0873413AE}" dt="2023-11-28T12:43:23.743" v="8" actId="478"/>
          <ac:grpSpMkLst>
            <pc:docMk/>
            <pc:sldMk cId="2426338324" sldId="493"/>
            <ac:grpSpMk id="8" creationId="{08BBA00C-ABF2-D1E9-D7A6-6ED4B9C02ED1}"/>
          </ac:grpSpMkLst>
        </pc:grpChg>
        <pc:grpChg chg="add mod">
          <ac:chgData name="Rookhuijzen van, Jan" userId="ba325be8-1677-4180-9d7f-c4ee48fcc92a" providerId="ADAL" clId="{CB55B172-F6DC-4D51-AF95-49A0873413AE}" dt="2023-11-28T12:51:42.095" v="205" actId="1036"/>
          <ac:grpSpMkLst>
            <pc:docMk/>
            <pc:sldMk cId="2426338324" sldId="493"/>
            <ac:grpSpMk id="9" creationId="{AD20E289-B85A-04C5-F0A1-AF76660FF5EB}"/>
          </ac:grpSpMkLst>
        </pc:grpChg>
        <pc:grpChg chg="mod">
          <ac:chgData name="Rookhuijzen van, Jan" userId="ba325be8-1677-4180-9d7f-c4ee48fcc92a" providerId="ADAL" clId="{CB55B172-F6DC-4D51-AF95-49A0873413AE}" dt="2023-11-28T12:53:52.846" v="310" actId="688"/>
          <ac:grpSpMkLst>
            <pc:docMk/>
            <pc:sldMk cId="2426338324" sldId="493"/>
            <ac:grpSpMk id="10" creationId="{CEAD8B7C-0ADB-6192-5F97-AA4679312E44}"/>
          </ac:grpSpMkLst>
        </pc:grpChg>
        <pc:grpChg chg="mod">
          <ac:chgData name="Rookhuijzen van, Jan" userId="ba325be8-1677-4180-9d7f-c4ee48fcc92a" providerId="ADAL" clId="{CB55B172-F6DC-4D51-AF95-49A0873413AE}" dt="2023-11-28T12:47:00.466" v="91" actId="20578"/>
          <ac:grpSpMkLst>
            <pc:docMk/>
            <pc:sldMk cId="2426338324" sldId="493"/>
            <ac:grpSpMk id="25" creationId="{B9BBE32D-9928-816E-EF8F-4B968EC24832}"/>
          </ac:grpSpMkLst>
        </pc:grpChg>
        <pc:grpChg chg="mod">
          <ac:chgData name="Rookhuijzen van, Jan" userId="ba325be8-1677-4180-9d7f-c4ee48fcc92a" providerId="ADAL" clId="{CB55B172-F6DC-4D51-AF95-49A0873413AE}" dt="2023-11-28T12:47:07.067" v="92" actId="20578"/>
          <ac:grpSpMkLst>
            <pc:docMk/>
            <pc:sldMk cId="2426338324" sldId="493"/>
            <ac:grpSpMk id="27" creationId="{D7B73A94-23B3-B5C9-A3FF-6A82713BE448}"/>
          </ac:grpSpMkLst>
        </pc:grpChg>
        <pc:grpChg chg="mod">
          <ac:chgData name="Rookhuijzen van, Jan" userId="ba325be8-1677-4180-9d7f-c4ee48fcc92a" providerId="ADAL" clId="{CB55B172-F6DC-4D51-AF95-49A0873413AE}" dt="2023-11-28T12:51:42.095" v="205" actId="1036"/>
          <ac:grpSpMkLst>
            <pc:docMk/>
            <pc:sldMk cId="2426338324" sldId="493"/>
            <ac:grpSpMk id="31" creationId="{2B65AB11-4009-4DD4-171D-89E4F2C1982F}"/>
          </ac:grpSpMkLst>
        </pc:grpChg>
        <pc:grpChg chg="add del mod">
          <ac:chgData name="Rookhuijzen van, Jan" userId="ba325be8-1677-4180-9d7f-c4ee48fcc92a" providerId="ADAL" clId="{CB55B172-F6DC-4D51-AF95-49A0873413AE}" dt="2023-11-28T13:01:03.554" v="352" actId="478"/>
          <ac:grpSpMkLst>
            <pc:docMk/>
            <pc:sldMk cId="2426338324" sldId="493"/>
            <ac:grpSpMk id="34" creationId="{777F3BAF-E614-6BD4-B9B0-9980543949C6}"/>
          </ac:grpSpMkLst>
        </pc:grpChg>
        <pc:grpChg chg="mod topLvl">
          <ac:chgData name="Rookhuijzen van, Jan" userId="ba325be8-1677-4180-9d7f-c4ee48fcc92a" providerId="ADAL" clId="{CB55B172-F6DC-4D51-AF95-49A0873413AE}" dt="2023-11-28T13:01:03.554" v="352" actId="478"/>
          <ac:grpSpMkLst>
            <pc:docMk/>
            <pc:sldMk cId="2426338324" sldId="493"/>
            <ac:grpSpMk id="35" creationId="{93876AFC-83D4-22AB-6169-1D540161F150}"/>
          </ac:grpSpMkLst>
        </pc:grpChg>
        <pc:picChg chg="mod">
          <ac:chgData name="Rookhuijzen van, Jan" userId="ba325be8-1677-4180-9d7f-c4ee48fcc92a" providerId="ADAL" clId="{CB55B172-F6DC-4D51-AF95-49A0873413AE}" dt="2023-11-28T12:47:07.067" v="92" actId="20578"/>
          <ac:picMkLst>
            <pc:docMk/>
            <pc:sldMk cId="2426338324" sldId="493"/>
            <ac:picMk id="29" creationId="{7C701E81-D480-C830-44BC-4E8EF720AC47}"/>
          </ac:picMkLst>
        </pc:picChg>
        <pc:picChg chg="mod">
          <ac:chgData name="Rookhuijzen van, Jan" userId="ba325be8-1677-4180-9d7f-c4ee48fcc92a" providerId="ADAL" clId="{CB55B172-F6DC-4D51-AF95-49A0873413AE}" dt="2023-11-28T12:47:00.466" v="91" actId="20578"/>
          <ac:picMkLst>
            <pc:docMk/>
            <pc:sldMk cId="2426338324" sldId="493"/>
            <ac:picMk id="30" creationId="{D92C6F1A-D2F6-690E-D9B7-9517CA7D5B89}"/>
          </ac:picMkLst>
        </pc:picChg>
        <pc:picChg chg="del mod topLvl">
          <ac:chgData name="Rookhuijzen van, Jan" userId="ba325be8-1677-4180-9d7f-c4ee48fcc92a" providerId="ADAL" clId="{CB55B172-F6DC-4D51-AF95-49A0873413AE}" dt="2023-11-28T13:01:03.554" v="352" actId="478"/>
          <ac:picMkLst>
            <pc:docMk/>
            <pc:sldMk cId="2426338324" sldId="493"/>
            <ac:picMk id="36" creationId="{BA5E9C62-2EB5-DE0B-3823-4601D6D452D3}"/>
          </ac:picMkLst>
        </pc:picChg>
        <pc:picChg chg="add mod">
          <ac:chgData name="Rookhuijzen van, Jan" userId="ba325be8-1677-4180-9d7f-c4ee48fcc92a" providerId="ADAL" clId="{CB55B172-F6DC-4D51-AF95-49A0873413AE}" dt="2023-11-28T13:01:33.956" v="358" actId="1076"/>
          <ac:picMkLst>
            <pc:docMk/>
            <pc:sldMk cId="2426338324" sldId="493"/>
            <ac:picMk id="43" creationId="{28A1627A-D0A4-EDDB-17E7-4741F7BF4116}"/>
          </ac:picMkLst>
        </pc:picChg>
        <pc:cxnChg chg="mod">
          <ac:chgData name="Rookhuijzen van, Jan" userId="ba325be8-1677-4180-9d7f-c4ee48fcc92a" providerId="ADAL" clId="{CB55B172-F6DC-4D51-AF95-49A0873413AE}" dt="2023-11-28T12:53:45.440" v="307" actId="14100"/>
          <ac:cxnSpMkLst>
            <pc:docMk/>
            <pc:sldMk cId="2426338324" sldId="493"/>
            <ac:cxnSpMk id="21" creationId="{3A609CAD-33FD-2EE0-4498-0BB3C4F92638}"/>
          </ac:cxnSpMkLst>
        </pc:cxnChg>
        <pc:extLst>
          <p:ext xmlns:p="http://schemas.openxmlformats.org/presentationml/2006/main" uri="{D6D511B9-2390-475A-947B-AFAB55BFBCF1}">
            <pc226:cmChg xmlns:pc226="http://schemas.microsoft.com/office/powerpoint/2022/06/main/command" chg="del mod">
              <pc226:chgData name="Rookhuijzen van, Jan" userId="ba325be8-1677-4180-9d7f-c4ee48fcc92a" providerId="ADAL" clId="{CB55B172-F6DC-4D51-AF95-49A0873413AE}" dt="2023-11-28T12:44:17.066" v="17"/>
              <pc2:cmMkLst xmlns:pc2="http://schemas.microsoft.com/office/powerpoint/2019/9/main/command">
                <pc:docMk/>
                <pc:sldMk cId="2426338324" sldId="493"/>
                <pc2:cmMk id="{E6590817-3160-4064-9DA4-8DC8090BAC94}"/>
              </pc2:cmMkLst>
            </pc226:cmChg>
          </p:ext>
        </pc:extLst>
      </pc:sldChg>
    </pc:docChg>
  </pc:docChgLst>
  <pc:docChgLst>
    <pc:chgData name="Hilde Oudman" userId="S::h.oudman@gelderland.nl::8616857f-f529-46cd-a8ae-2717c2c7c4ac" providerId="AD" clId="Web-{4FC78826-1AA3-8140-3E0B-85BCE7A8CF8C}"/>
    <pc:docChg chg="modSld">
      <pc:chgData name="Hilde Oudman" userId="S::h.oudman@gelderland.nl::8616857f-f529-46cd-a8ae-2717c2c7c4ac" providerId="AD" clId="Web-{4FC78826-1AA3-8140-3E0B-85BCE7A8CF8C}" dt="2023-11-24T13:58:20.929" v="9" actId="1076"/>
      <pc:docMkLst>
        <pc:docMk/>
      </pc:docMkLst>
      <pc:sldChg chg="modSp">
        <pc:chgData name="Hilde Oudman" userId="S::h.oudman@gelderland.nl::8616857f-f529-46cd-a8ae-2717c2c7c4ac" providerId="AD" clId="Web-{4FC78826-1AA3-8140-3E0B-85BCE7A8CF8C}" dt="2023-11-24T13:57:28.912" v="2" actId="20577"/>
        <pc:sldMkLst>
          <pc:docMk/>
          <pc:sldMk cId="3263251492" sldId="373"/>
        </pc:sldMkLst>
        <pc:spChg chg="mod">
          <ac:chgData name="Hilde Oudman" userId="S::h.oudman@gelderland.nl::8616857f-f529-46cd-a8ae-2717c2c7c4ac" providerId="AD" clId="Web-{4FC78826-1AA3-8140-3E0B-85BCE7A8CF8C}" dt="2023-11-24T13:57:28.912" v="2" actId="20577"/>
          <ac:spMkLst>
            <pc:docMk/>
            <pc:sldMk cId="3263251492" sldId="373"/>
            <ac:spMk id="8" creationId="{855DB9CB-BD7D-267C-7C27-9B549A3BF03C}"/>
          </ac:spMkLst>
        </pc:spChg>
      </pc:sldChg>
      <pc:sldChg chg="addSp modSp">
        <pc:chgData name="Hilde Oudman" userId="S::h.oudman@gelderland.nl::8616857f-f529-46cd-a8ae-2717c2c7c4ac" providerId="AD" clId="Web-{4FC78826-1AA3-8140-3E0B-85BCE7A8CF8C}" dt="2023-11-24T13:58:20.929" v="9" actId="1076"/>
        <pc:sldMkLst>
          <pc:docMk/>
          <pc:sldMk cId="630583910" sldId="380"/>
        </pc:sldMkLst>
        <pc:spChg chg="add mod">
          <ac:chgData name="Hilde Oudman" userId="S::h.oudman@gelderland.nl::8616857f-f529-46cd-a8ae-2717c2c7c4ac" providerId="AD" clId="Web-{4FC78826-1AA3-8140-3E0B-85BCE7A8CF8C}" dt="2023-11-24T13:58:20.929" v="9" actId="1076"/>
          <ac:spMkLst>
            <pc:docMk/>
            <pc:sldMk cId="630583910" sldId="380"/>
            <ac:spMk id="3" creationId="{76C5238B-6B42-885D-86E4-A454BBF9294D}"/>
          </ac:spMkLst>
        </pc:spChg>
        <pc:picChg chg="mod">
          <ac:chgData name="Hilde Oudman" userId="S::h.oudman@gelderland.nl::8616857f-f529-46cd-a8ae-2717c2c7c4ac" providerId="AD" clId="Web-{4FC78826-1AA3-8140-3E0B-85BCE7A8CF8C}" dt="2023-11-24T13:58:13.742" v="7" actId="1076"/>
          <ac:picMkLst>
            <pc:docMk/>
            <pc:sldMk cId="630583910" sldId="380"/>
            <ac:picMk id="15" creationId="{D05F610A-C662-B198-CA5A-4BAAD6E1DA15}"/>
          </ac:picMkLst>
        </pc:picChg>
      </pc:sldChg>
      <pc:sldChg chg="addSp modSp">
        <pc:chgData name="Hilde Oudman" userId="S::h.oudman@gelderland.nl::8616857f-f529-46cd-a8ae-2717c2c7c4ac" providerId="AD" clId="Web-{4FC78826-1AA3-8140-3E0B-85BCE7A8CF8C}" dt="2023-11-24T13:57:39.787" v="5"/>
        <pc:sldMkLst>
          <pc:docMk/>
          <pc:sldMk cId="3090553517" sldId="463"/>
        </pc:sldMkLst>
        <pc:spChg chg="add">
          <ac:chgData name="Hilde Oudman" userId="S::h.oudman@gelderland.nl::8616857f-f529-46cd-a8ae-2717c2c7c4ac" providerId="AD" clId="Web-{4FC78826-1AA3-8140-3E0B-85BCE7A8CF8C}" dt="2023-11-24T13:57:39.787" v="5"/>
          <ac:spMkLst>
            <pc:docMk/>
            <pc:sldMk cId="3090553517" sldId="463"/>
            <ac:spMk id="3" creationId="{D2EAA90A-1D0C-7E46-91B8-FACDFD08ED5A}"/>
          </ac:spMkLst>
        </pc:spChg>
        <pc:spChg chg="mod">
          <ac:chgData name="Hilde Oudman" userId="S::h.oudman@gelderland.nl::8616857f-f529-46cd-a8ae-2717c2c7c4ac" providerId="AD" clId="Web-{4FC78826-1AA3-8140-3E0B-85BCE7A8CF8C}" dt="2023-11-24T13:57:36.412" v="3" actId="1076"/>
          <ac:spMkLst>
            <pc:docMk/>
            <pc:sldMk cId="3090553517" sldId="463"/>
            <ac:spMk id="12" creationId="{FA914F1D-C5A3-0A26-E603-21084EC32B0D}"/>
          </ac:spMkLst>
        </pc:spChg>
        <pc:picChg chg="mod">
          <ac:chgData name="Hilde Oudman" userId="S::h.oudman@gelderland.nl::8616857f-f529-46cd-a8ae-2717c2c7c4ac" providerId="AD" clId="Web-{4FC78826-1AA3-8140-3E0B-85BCE7A8CF8C}" dt="2023-11-24T13:57:38.162" v="4" actId="1076"/>
          <ac:picMkLst>
            <pc:docMk/>
            <pc:sldMk cId="3090553517" sldId="463"/>
            <ac:picMk id="11" creationId="{1707AEE5-A0AD-8A30-8E85-24949E1A9247}"/>
          </ac:picMkLst>
        </pc:picChg>
      </pc:sldChg>
    </pc:docChg>
  </pc:docChgLst>
  <pc:docChgLst>
    <pc:chgData name="Hilde Oudman" userId="S::h.oudman@gelderland.nl::8616857f-f529-46cd-a8ae-2717c2c7c4ac" providerId="AD" clId="Web-{A8F9FACD-2B26-29BC-CE3F-8896E548F116}"/>
    <pc:docChg chg="">
      <pc:chgData name="Hilde Oudman" userId="S::h.oudman@gelderland.nl::8616857f-f529-46cd-a8ae-2717c2c7c4ac" providerId="AD" clId="Web-{A8F9FACD-2B26-29BC-CE3F-8896E548F116}" dt="2023-12-05T08:24:44.708" v="1"/>
      <pc:docMkLst>
        <pc:docMk/>
      </pc:docMkLst>
      <pc:sldChg chg="delCm">
        <pc:chgData name="Hilde Oudman" userId="S::h.oudman@gelderland.nl::8616857f-f529-46cd-a8ae-2717c2c7c4ac" providerId="AD" clId="Web-{A8F9FACD-2B26-29BC-CE3F-8896E548F116}" dt="2023-12-05T08:24:44.708" v="1"/>
        <pc:sldMkLst>
          <pc:docMk/>
          <pc:sldMk cId="11113123" sldId="462"/>
        </pc:sldMkLst>
        <pc:extLst>
          <p:ext xmlns:p="http://schemas.openxmlformats.org/presentationml/2006/main" uri="{D6D511B9-2390-475A-947B-AFAB55BFBCF1}">
            <pc226:cmChg xmlns:pc226="http://schemas.microsoft.com/office/powerpoint/2022/06/main/command" chg="del">
              <pc226:chgData name="Hilde Oudman" userId="S::h.oudman@gelderland.nl::8616857f-f529-46cd-a8ae-2717c2c7c4ac" providerId="AD" clId="Web-{A8F9FACD-2B26-29BC-CE3F-8896E548F116}" dt="2023-12-05T08:24:44.708" v="1"/>
              <pc2:cmMkLst xmlns:pc2="http://schemas.microsoft.com/office/powerpoint/2019/9/main/command">
                <pc:docMk/>
                <pc:sldMk cId="11113123" sldId="462"/>
                <pc2:cmMk id="{E802B818-8E65-4C8E-9EE9-588D839FC19E}"/>
              </pc2:cmMkLst>
            </pc226:cmChg>
            <pc226:cmChg xmlns:pc226="http://schemas.microsoft.com/office/powerpoint/2022/06/main/command" chg="del">
              <pc226:chgData name="Hilde Oudman" userId="S::h.oudman@gelderland.nl::8616857f-f529-46cd-a8ae-2717c2c7c4ac" providerId="AD" clId="Web-{A8F9FACD-2B26-29BC-CE3F-8896E548F116}" dt="2023-12-05T08:24:42.098" v="0"/>
              <pc2:cmMkLst xmlns:pc2="http://schemas.microsoft.com/office/powerpoint/2019/9/main/command">
                <pc:docMk/>
                <pc:sldMk cId="11113123" sldId="462"/>
                <pc2:cmMk id="{9468F8CF-F3EA-4F36-A943-9288EA8FA394}"/>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59017-F09B-4E4D-92E6-4813AD26D7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04629B3E-816A-4416-A16A-BA3C3357D2CA}">
      <dgm:prSet phldrT="[Tekst]"/>
      <dgm:spPr>
        <a:solidFill>
          <a:srgbClr val="18407F"/>
        </a:solidFill>
        <a:ln>
          <a:noFill/>
        </a:ln>
      </dgm:spPr>
      <dgm:t>
        <a:bodyPr/>
        <a:lstStyle/>
        <a:p>
          <a:r>
            <a:rPr lang="nl-NL"/>
            <a:t>Nationaal</a:t>
          </a:r>
        </a:p>
      </dgm:t>
    </dgm:pt>
    <dgm:pt modelId="{630722EA-3C4E-4F8D-A414-F76A1E5D5C53}" type="parTrans" cxnId="{A26E754E-B494-421F-ACBD-3B22C68F203B}">
      <dgm:prSet/>
      <dgm:spPr/>
      <dgm:t>
        <a:bodyPr/>
        <a:lstStyle/>
        <a:p>
          <a:endParaRPr lang="nl-NL"/>
        </a:p>
      </dgm:t>
    </dgm:pt>
    <dgm:pt modelId="{059D43F5-27C4-4182-B579-AB48A20E2A25}" type="sibTrans" cxnId="{A26E754E-B494-421F-ACBD-3B22C68F203B}">
      <dgm:prSet/>
      <dgm:spPr/>
      <dgm:t>
        <a:bodyPr/>
        <a:lstStyle/>
        <a:p>
          <a:endParaRPr lang="nl-NL"/>
        </a:p>
      </dgm:t>
    </dgm:pt>
    <dgm:pt modelId="{208013E8-E456-4C38-97F4-CA1CA6A9AA80}">
      <dgm:prSet phldrT="[Tekst]"/>
      <dgm:spPr>
        <a:ln>
          <a:solidFill>
            <a:srgbClr val="18407F"/>
          </a:solidFill>
        </a:ln>
      </dgm:spPr>
      <dgm:t>
        <a:bodyPr/>
        <a:lstStyle/>
        <a:p>
          <a:r>
            <a:rPr lang="nl-NL"/>
            <a:t>Samenwerkingsverband laadinfrastructuur</a:t>
          </a:r>
        </a:p>
      </dgm:t>
    </dgm:pt>
    <dgm:pt modelId="{DE7D5430-AFE0-4350-B84A-7BB475402213}" type="parTrans" cxnId="{5254E2FD-435E-4522-8539-D6A3A5035C13}">
      <dgm:prSet/>
      <dgm:spPr/>
      <dgm:t>
        <a:bodyPr/>
        <a:lstStyle/>
        <a:p>
          <a:endParaRPr lang="nl-NL"/>
        </a:p>
      </dgm:t>
    </dgm:pt>
    <dgm:pt modelId="{08598C0C-88CA-476A-BA6F-5CCB1FDEA3E7}" type="sibTrans" cxnId="{5254E2FD-435E-4522-8539-D6A3A5035C13}">
      <dgm:prSet/>
      <dgm:spPr/>
      <dgm:t>
        <a:bodyPr/>
        <a:lstStyle/>
        <a:p>
          <a:endParaRPr lang="nl-NL"/>
        </a:p>
      </dgm:t>
    </dgm:pt>
    <dgm:pt modelId="{CCFD2914-9418-457E-8057-FBEA5BC5CBF7}">
      <dgm:prSet phldrT="[Tekst]"/>
      <dgm:spPr>
        <a:ln>
          <a:solidFill>
            <a:srgbClr val="18407F"/>
          </a:solidFill>
        </a:ln>
      </dgm:spPr>
      <dgm:t>
        <a:bodyPr/>
        <a:lstStyle/>
        <a:p>
          <a:r>
            <a:rPr lang="nl-NL"/>
            <a:t>Nationale Agenda Laadinfrastructuur (NAL)</a:t>
          </a:r>
        </a:p>
      </dgm:t>
    </dgm:pt>
    <dgm:pt modelId="{97E3F03C-7035-4D0A-8675-B05F7809F5EB}" type="parTrans" cxnId="{7CA97332-4C38-4E9E-B155-29C2905103B4}">
      <dgm:prSet/>
      <dgm:spPr/>
      <dgm:t>
        <a:bodyPr/>
        <a:lstStyle/>
        <a:p>
          <a:endParaRPr lang="nl-NL"/>
        </a:p>
      </dgm:t>
    </dgm:pt>
    <dgm:pt modelId="{A0BD3C55-43FB-471C-9C2D-C202C5BAC89E}" type="sibTrans" cxnId="{7CA97332-4C38-4E9E-B155-29C2905103B4}">
      <dgm:prSet/>
      <dgm:spPr/>
      <dgm:t>
        <a:bodyPr/>
        <a:lstStyle/>
        <a:p>
          <a:endParaRPr lang="nl-NL"/>
        </a:p>
      </dgm:t>
    </dgm:pt>
    <dgm:pt modelId="{0551FB84-76BD-46B1-9BA0-92ABAA9D0BC3}">
      <dgm:prSet phldrT="[Tekst]"/>
      <dgm:spPr>
        <a:solidFill>
          <a:srgbClr val="76D2B6"/>
        </a:solidFill>
        <a:ln>
          <a:noFill/>
        </a:ln>
      </dgm:spPr>
      <dgm:t>
        <a:bodyPr/>
        <a:lstStyle/>
        <a:p>
          <a:r>
            <a:rPr lang="nl-NL"/>
            <a:t>Regionaal</a:t>
          </a:r>
        </a:p>
      </dgm:t>
    </dgm:pt>
    <dgm:pt modelId="{4E146D3A-1B85-4334-B943-6CDF1C7BEB9A}" type="parTrans" cxnId="{D2581EF0-8047-4D5F-8E24-DFE672E03F86}">
      <dgm:prSet/>
      <dgm:spPr/>
      <dgm:t>
        <a:bodyPr/>
        <a:lstStyle/>
        <a:p>
          <a:endParaRPr lang="nl-NL"/>
        </a:p>
      </dgm:t>
    </dgm:pt>
    <dgm:pt modelId="{D7ADE0CE-F7B9-4D0F-A9DD-EE3AB8DA822B}" type="sibTrans" cxnId="{D2581EF0-8047-4D5F-8E24-DFE672E03F86}">
      <dgm:prSet/>
      <dgm:spPr/>
      <dgm:t>
        <a:bodyPr/>
        <a:lstStyle/>
        <a:p>
          <a:endParaRPr lang="nl-NL"/>
        </a:p>
      </dgm:t>
    </dgm:pt>
    <dgm:pt modelId="{E68AFDFA-40C7-4084-B0E3-833AB863E13F}">
      <dgm:prSet phldrT="[Tekst]"/>
      <dgm:spPr>
        <a:ln>
          <a:solidFill>
            <a:srgbClr val="18407F"/>
          </a:solidFill>
        </a:ln>
      </dgm:spPr>
      <dgm:t>
        <a:bodyPr/>
        <a:lstStyle/>
        <a:p>
          <a:r>
            <a:rPr lang="nl-NL"/>
            <a:t>6 regio’s</a:t>
          </a:r>
        </a:p>
      </dgm:t>
    </dgm:pt>
    <dgm:pt modelId="{7F2AEB52-6479-4779-9B39-CADCFA49CA08}" type="parTrans" cxnId="{E9440B51-70E2-4385-8123-F3908567D58B}">
      <dgm:prSet/>
      <dgm:spPr/>
      <dgm:t>
        <a:bodyPr/>
        <a:lstStyle/>
        <a:p>
          <a:endParaRPr lang="nl-NL"/>
        </a:p>
      </dgm:t>
    </dgm:pt>
    <dgm:pt modelId="{B829FBE1-B112-4CB0-861D-B7E9518D313C}" type="sibTrans" cxnId="{E9440B51-70E2-4385-8123-F3908567D58B}">
      <dgm:prSet/>
      <dgm:spPr/>
      <dgm:t>
        <a:bodyPr/>
        <a:lstStyle/>
        <a:p>
          <a:endParaRPr lang="nl-NL"/>
        </a:p>
      </dgm:t>
    </dgm:pt>
    <dgm:pt modelId="{5F6F52E3-42B6-4452-B181-3234717490D6}">
      <dgm:prSet phldrT="[Tekst]"/>
      <dgm:spPr>
        <a:ln>
          <a:solidFill>
            <a:srgbClr val="18407F"/>
          </a:solidFill>
        </a:ln>
      </dgm:spPr>
      <dgm:t>
        <a:bodyPr/>
        <a:lstStyle/>
        <a:p>
          <a:r>
            <a:rPr lang="nl-NL"/>
            <a:t>Oost Nederland: Gelderland &amp; Overijssel</a:t>
          </a:r>
        </a:p>
      </dgm:t>
    </dgm:pt>
    <dgm:pt modelId="{AEECDAC4-9AF0-4578-992E-6BB14EF989A7}" type="parTrans" cxnId="{778DC583-E4FD-4459-9136-4CB42137C694}">
      <dgm:prSet/>
      <dgm:spPr/>
      <dgm:t>
        <a:bodyPr/>
        <a:lstStyle/>
        <a:p>
          <a:endParaRPr lang="nl-NL"/>
        </a:p>
      </dgm:t>
    </dgm:pt>
    <dgm:pt modelId="{B1BEE192-B162-4143-91A6-1FB7415BCA88}" type="sibTrans" cxnId="{778DC583-E4FD-4459-9136-4CB42137C694}">
      <dgm:prSet/>
      <dgm:spPr/>
      <dgm:t>
        <a:bodyPr/>
        <a:lstStyle/>
        <a:p>
          <a:endParaRPr lang="nl-NL"/>
        </a:p>
      </dgm:t>
    </dgm:pt>
    <dgm:pt modelId="{5542CD65-67D0-4FFD-A300-0E65AC626444}">
      <dgm:prSet phldrT="[Tekst]"/>
      <dgm:spPr>
        <a:solidFill>
          <a:srgbClr val="65ABDB"/>
        </a:solidFill>
        <a:ln>
          <a:solidFill>
            <a:srgbClr val="BBB6DF"/>
          </a:solidFill>
        </a:ln>
      </dgm:spPr>
      <dgm:t>
        <a:bodyPr/>
        <a:lstStyle/>
        <a:p>
          <a:r>
            <a:rPr lang="nl-NL"/>
            <a:t>GO-RAL</a:t>
          </a:r>
        </a:p>
      </dgm:t>
    </dgm:pt>
    <dgm:pt modelId="{1099F07B-9289-4EBE-8226-5D3CEF3594B5}" type="parTrans" cxnId="{DDF5E9DB-53FD-4A12-9943-993C59FEEBBC}">
      <dgm:prSet/>
      <dgm:spPr/>
      <dgm:t>
        <a:bodyPr/>
        <a:lstStyle/>
        <a:p>
          <a:endParaRPr lang="nl-NL"/>
        </a:p>
      </dgm:t>
    </dgm:pt>
    <dgm:pt modelId="{E363C48F-0693-45C1-B4DD-7ED55D377586}" type="sibTrans" cxnId="{DDF5E9DB-53FD-4A12-9943-993C59FEEBBC}">
      <dgm:prSet/>
      <dgm:spPr/>
      <dgm:t>
        <a:bodyPr/>
        <a:lstStyle/>
        <a:p>
          <a:endParaRPr lang="nl-NL"/>
        </a:p>
      </dgm:t>
    </dgm:pt>
    <dgm:pt modelId="{9879C5F0-0722-41C3-84CD-8B518E0DB8C8}">
      <dgm:prSet phldrT="[Tekst]"/>
      <dgm:spPr>
        <a:ln>
          <a:solidFill>
            <a:srgbClr val="18407F"/>
          </a:solidFill>
        </a:ln>
      </dgm:spPr>
      <dgm:t>
        <a:bodyPr/>
        <a:lstStyle/>
        <a:p>
          <a:r>
            <a:rPr lang="nl-NL"/>
            <a:t>Cluster logistiek</a:t>
          </a:r>
        </a:p>
      </dgm:t>
    </dgm:pt>
    <dgm:pt modelId="{99C24325-365D-40D8-9EBD-A3A96FCBAB50}" type="parTrans" cxnId="{6326905A-241F-4BB6-A46D-7D3C85CB2896}">
      <dgm:prSet/>
      <dgm:spPr/>
      <dgm:t>
        <a:bodyPr/>
        <a:lstStyle/>
        <a:p>
          <a:endParaRPr lang="nl-NL"/>
        </a:p>
      </dgm:t>
    </dgm:pt>
    <dgm:pt modelId="{9A89B71D-4C5B-4359-93B9-9C23AF6467E4}" type="sibTrans" cxnId="{6326905A-241F-4BB6-A46D-7D3C85CB2896}">
      <dgm:prSet/>
      <dgm:spPr/>
      <dgm:t>
        <a:bodyPr/>
        <a:lstStyle/>
        <a:p>
          <a:endParaRPr lang="nl-NL"/>
        </a:p>
      </dgm:t>
    </dgm:pt>
    <dgm:pt modelId="{FD80560F-AA08-48BB-B2FC-82C0A494D5A6}">
      <dgm:prSet phldrT="[Tekst]"/>
      <dgm:spPr>
        <a:ln>
          <a:solidFill>
            <a:srgbClr val="18407F"/>
          </a:solidFill>
        </a:ln>
      </dgm:spPr>
      <dgm:t>
        <a:bodyPr/>
        <a:lstStyle/>
        <a:p>
          <a:r>
            <a:rPr lang="nl-NL"/>
            <a:t>GO-RAL: Gelderse Overijsselse Regionale Agenda Laadinfra</a:t>
          </a:r>
        </a:p>
      </dgm:t>
    </dgm:pt>
    <dgm:pt modelId="{55D04CDE-F28A-4880-92A0-7A1B334B1241}" type="parTrans" cxnId="{1008436E-2334-45CD-978F-2C03D85894E8}">
      <dgm:prSet/>
      <dgm:spPr/>
      <dgm:t>
        <a:bodyPr/>
        <a:lstStyle/>
        <a:p>
          <a:endParaRPr lang="nl-NL"/>
        </a:p>
      </dgm:t>
    </dgm:pt>
    <dgm:pt modelId="{E558C893-538E-4067-A9DD-5CAF932E1FC9}" type="sibTrans" cxnId="{1008436E-2334-45CD-978F-2C03D85894E8}">
      <dgm:prSet/>
      <dgm:spPr/>
      <dgm:t>
        <a:bodyPr/>
        <a:lstStyle/>
        <a:p>
          <a:endParaRPr lang="nl-NL"/>
        </a:p>
      </dgm:t>
    </dgm:pt>
    <dgm:pt modelId="{92C91CD7-9E62-4A01-A9F5-65609D76C015}" type="pres">
      <dgm:prSet presAssocID="{ECB59017-F09B-4E4D-92E6-4813AD26D7FC}" presName="linearFlow" presStyleCnt="0">
        <dgm:presLayoutVars>
          <dgm:dir/>
          <dgm:animLvl val="lvl"/>
          <dgm:resizeHandles val="exact"/>
        </dgm:presLayoutVars>
      </dgm:prSet>
      <dgm:spPr/>
    </dgm:pt>
    <dgm:pt modelId="{1940052B-C40A-45F0-9630-D0A2FB13424B}" type="pres">
      <dgm:prSet presAssocID="{04629B3E-816A-4416-A16A-BA3C3357D2CA}" presName="composite" presStyleCnt="0"/>
      <dgm:spPr/>
    </dgm:pt>
    <dgm:pt modelId="{C01C8B3B-1752-4C47-9311-589C2FE1B42A}" type="pres">
      <dgm:prSet presAssocID="{04629B3E-816A-4416-A16A-BA3C3357D2CA}" presName="parentText" presStyleLbl="alignNode1" presStyleIdx="0" presStyleCnt="3">
        <dgm:presLayoutVars>
          <dgm:chMax val="1"/>
          <dgm:bulletEnabled val="1"/>
        </dgm:presLayoutVars>
      </dgm:prSet>
      <dgm:spPr/>
    </dgm:pt>
    <dgm:pt modelId="{8FE408A6-838B-4007-A890-161B6D106180}" type="pres">
      <dgm:prSet presAssocID="{04629B3E-816A-4416-A16A-BA3C3357D2CA}" presName="descendantText" presStyleLbl="alignAcc1" presStyleIdx="0" presStyleCnt="3" custLinFactNeighborX="71" custLinFactNeighborY="-4710">
        <dgm:presLayoutVars>
          <dgm:bulletEnabled val="1"/>
        </dgm:presLayoutVars>
      </dgm:prSet>
      <dgm:spPr/>
    </dgm:pt>
    <dgm:pt modelId="{52D04B73-96DF-40FF-8ACA-3BD844FC2608}" type="pres">
      <dgm:prSet presAssocID="{059D43F5-27C4-4182-B579-AB48A20E2A25}" presName="sp" presStyleCnt="0"/>
      <dgm:spPr/>
    </dgm:pt>
    <dgm:pt modelId="{53D0831A-94CF-4DD3-9C3F-DEA88BB98915}" type="pres">
      <dgm:prSet presAssocID="{0551FB84-76BD-46B1-9BA0-92ABAA9D0BC3}" presName="composite" presStyleCnt="0"/>
      <dgm:spPr/>
    </dgm:pt>
    <dgm:pt modelId="{75CB17A2-FB39-49B3-82B7-6A9FD6534F6E}" type="pres">
      <dgm:prSet presAssocID="{0551FB84-76BD-46B1-9BA0-92ABAA9D0BC3}" presName="parentText" presStyleLbl="alignNode1" presStyleIdx="1" presStyleCnt="3">
        <dgm:presLayoutVars>
          <dgm:chMax val="1"/>
          <dgm:bulletEnabled val="1"/>
        </dgm:presLayoutVars>
      </dgm:prSet>
      <dgm:spPr/>
    </dgm:pt>
    <dgm:pt modelId="{A515E754-25CA-42EB-AE4C-769DD058999D}" type="pres">
      <dgm:prSet presAssocID="{0551FB84-76BD-46B1-9BA0-92ABAA9D0BC3}" presName="descendantText" presStyleLbl="alignAcc1" presStyleIdx="1" presStyleCnt="3">
        <dgm:presLayoutVars>
          <dgm:bulletEnabled val="1"/>
        </dgm:presLayoutVars>
      </dgm:prSet>
      <dgm:spPr/>
    </dgm:pt>
    <dgm:pt modelId="{EAC7D7B4-8BB6-4C9A-90D0-8109F4152989}" type="pres">
      <dgm:prSet presAssocID="{D7ADE0CE-F7B9-4D0F-A9DD-EE3AB8DA822B}" presName="sp" presStyleCnt="0"/>
      <dgm:spPr/>
    </dgm:pt>
    <dgm:pt modelId="{06959214-461C-4682-A077-C14548651130}" type="pres">
      <dgm:prSet presAssocID="{5542CD65-67D0-4FFD-A300-0E65AC626444}" presName="composite" presStyleCnt="0"/>
      <dgm:spPr/>
    </dgm:pt>
    <dgm:pt modelId="{EB697C45-C7FA-4CC6-A453-739988D19274}" type="pres">
      <dgm:prSet presAssocID="{5542CD65-67D0-4FFD-A300-0E65AC626444}" presName="parentText" presStyleLbl="alignNode1" presStyleIdx="2" presStyleCnt="3">
        <dgm:presLayoutVars>
          <dgm:chMax val="1"/>
          <dgm:bulletEnabled val="1"/>
        </dgm:presLayoutVars>
      </dgm:prSet>
      <dgm:spPr/>
    </dgm:pt>
    <dgm:pt modelId="{30E1DF02-737E-4F8C-BAF0-B10C32D3AA73}" type="pres">
      <dgm:prSet presAssocID="{5542CD65-67D0-4FFD-A300-0E65AC626444}" presName="descendantText" presStyleLbl="alignAcc1" presStyleIdx="2" presStyleCnt="3">
        <dgm:presLayoutVars>
          <dgm:bulletEnabled val="1"/>
        </dgm:presLayoutVars>
      </dgm:prSet>
      <dgm:spPr/>
    </dgm:pt>
  </dgm:ptLst>
  <dgm:cxnLst>
    <dgm:cxn modelId="{17AB6108-D16B-4F2A-BDDC-B78AA46195BD}" type="presOf" srcId="{04629B3E-816A-4416-A16A-BA3C3357D2CA}" destId="{C01C8B3B-1752-4C47-9311-589C2FE1B42A}" srcOrd="0" destOrd="0" presId="urn:microsoft.com/office/officeart/2005/8/layout/chevron2"/>
    <dgm:cxn modelId="{7CA97332-4C38-4E9E-B155-29C2905103B4}" srcId="{04629B3E-816A-4416-A16A-BA3C3357D2CA}" destId="{CCFD2914-9418-457E-8057-FBEA5BC5CBF7}" srcOrd="1" destOrd="0" parTransId="{97E3F03C-7035-4D0A-8675-B05F7809F5EB}" sibTransId="{A0BD3C55-43FB-471C-9C2D-C202C5BAC89E}"/>
    <dgm:cxn modelId="{26BF1B38-C095-47BB-9508-6FDCF2C3B8FB}" type="presOf" srcId="{5F6F52E3-42B6-4452-B181-3234717490D6}" destId="{A515E754-25CA-42EB-AE4C-769DD058999D}" srcOrd="0" destOrd="1" presId="urn:microsoft.com/office/officeart/2005/8/layout/chevron2"/>
    <dgm:cxn modelId="{B936FF46-7FEB-4B5F-B12F-300CF6159730}" type="presOf" srcId="{0551FB84-76BD-46B1-9BA0-92ABAA9D0BC3}" destId="{75CB17A2-FB39-49B3-82B7-6A9FD6534F6E}" srcOrd="0" destOrd="0" presId="urn:microsoft.com/office/officeart/2005/8/layout/chevron2"/>
    <dgm:cxn modelId="{B578F768-60E4-4455-B520-CD2B0FA593D2}" type="presOf" srcId="{5542CD65-67D0-4FFD-A300-0E65AC626444}" destId="{EB697C45-C7FA-4CC6-A453-739988D19274}" srcOrd="0" destOrd="0" presId="urn:microsoft.com/office/officeart/2005/8/layout/chevron2"/>
    <dgm:cxn modelId="{1008436E-2334-45CD-978F-2C03D85894E8}" srcId="{0551FB84-76BD-46B1-9BA0-92ABAA9D0BC3}" destId="{FD80560F-AA08-48BB-B2FC-82C0A494D5A6}" srcOrd="2" destOrd="0" parTransId="{55D04CDE-F28A-4880-92A0-7A1B334B1241}" sibTransId="{E558C893-538E-4067-A9DD-5CAF932E1FC9}"/>
    <dgm:cxn modelId="{A26E754E-B494-421F-ACBD-3B22C68F203B}" srcId="{ECB59017-F09B-4E4D-92E6-4813AD26D7FC}" destId="{04629B3E-816A-4416-A16A-BA3C3357D2CA}" srcOrd="0" destOrd="0" parTransId="{630722EA-3C4E-4F8D-A414-F76A1E5D5C53}" sibTransId="{059D43F5-27C4-4182-B579-AB48A20E2A25}"/>
    <dgm:cxn modelId="{E9440B51-70E2-4385-8123-F3908567D58B}" srcId="{0551FB84-76BD-46B1-9BA0-92ABAA9D0BC3}" destId="{E68AFDFA-40C7-4084-B0E3-833AB863E13F}" srcOrd="0" destOrd="0" parTransId="{7F2AEB52-6479-4779-9B39-CADCFA49CA08}" sibTransId="{B829FBE1-B112-4CB0-861D-B7E9518D313C}"/>
    <dgm:cxn modelId="{6326905A-241F-4BB6-A46D-7D3C85CB2896}" srcId="{5542CD65-67D0-4FFD-A300-0E65AC626444}" destId="{9879C5F0-0722-41C3-84CD-8B518E0DB8C8}" srcOrd="0" destOrd="0" parTransId="{99C24325-365D-40D8-9EBD-A3A96FCBAB50}" sibTransId="{9A89B71D-4C5B-4359-93B9-9C23AF6467E4}"/>
    <dgm:cxn modelId="{7119E67D-B6EF-4397-943D-815E54091196}" type="presOf" srcId="{9879C5F0-0722-41C3-84CD-8B518E0DB8C8}" destId="{30E1DF02-737E-4F8C-BAF0-B10C32D3AA73}" srcOrd="0" destOrd="0" presId="urn:microsoft.com/office/officeart/2005/8/layout/chevron2"/>
    <dgm:cxn modelId="{61DAD982-91E1-4F26-97B2-A3AFB4DB9875}" type="presOf" srcId="{FD80560F-AA08-48BB-B2FC-82C0A494D5A6}" destId="{A515E754-25CA-42EB-AE4C-769DD058999D}" srcOrd="0" destOrd="2" presId="urn:microsoft.com/office/officeart/2005/8/layout/chevron2"/>
    <dgm:cxn modelId="{778DC583-E4FD-4459-9136-4CB42137C694}" srcId="{0551FB84-76BD-46B1-9BA0-92ABAA9D0BC3}" destId="{5F6F52E3-42B6-4452-B181-3234717490D6}" srcOrd="1" destOrd="0" parTransId="{AEECDAC4-9AF0-4578-992E-6BB14EF989A7}" sibTransId="{B1BEE192-B162-4143-91A6-1FB7415BCA88}"/>
    <dgm:cxn modelId="{4EC16A9F-3EB8-4516-B838-0DA87D504E76}" type="presOf" srcId="{ECB59017-F09B-4E4D-92E6-4813AD26D7FC}" destId="{92C91CD7-9E62-4A01-A9F5-65609D76C015}" srcOrd="0" destOrd="0" presId="urn:microsoft.com/office/officeart/2005/8/layout/chevron2"/>
    <dgm:cxn modelId="{66DAD9C1-69AF-484F-A46A-0BEFCC2A2746}" type="presOf" srcId="{208013E8-E456-4C38-97F4-CA1CA6A9AA80}" destId="{8FE408A6-838B-4007-A890-161B6D106180}" srcOrd="0" destOrd="0" presId="urn:microsoft.com/office/officeart/2005/8/layout/chevron2"/>
    <dgm:cxn modelId="{7846F0C9-D0EA-425F-9851-824B29AA8AD6}" type="presOf" srcId="{CCFD2914-9418-457E-8057-FBEA5BC5CBF7}" destId="{8FE408A6-838B-4007-A890-161B6D106180}" srcOrd="0" destOrd="1" presId="urn:microsoft.com/office/officeart/2005/8/layout/chevron2"/>
    <dgm:cxn modelId="{DDF5E9DB-53FD-4A12-9943-993C59FEEBBC}" srcId="{ECB59017-F09B-4E4D-92E6-4813AD26D7FC}" destId="{5542CD65-67D0-4FFD-A300-0E65AC626444}" srcOrd="2" destOrd="0" parTransId="{1099F07B-9289-4EBE-8226-5D3CEF3594B5}" sibTransId="{E363C48F-0693-45C1-B4DD-7ED55D377586}"/>
    <dgm:cxn modelId="{D2581EF0-8047-4D5F-8E24-DFE672E03F86}" srcId="{ECB59017-F09B-4E4D-92E6-4813AD26D7FC}" destId="{0551FB84-76BD-46B1-9BA0-92ABAA9D0BC3}" srcOrd="1" destOrd="0" parTransId="{4E146D3A-1B85-4334-B943-6CDF1C7BEB9A}" sibTransId="{D7ADE0CE-F7B9-4D0F-A9DD-EE3AB8DA822B}"/>
    <dgm:cxn modelId="{404E82F2-2A76-42E0-919A-916670E2777E}" type="presOf" srcId="{E68AFDFA-40C7-4084-B0E3-833AB863E13F}" destId="{A515E754-25CA-42EB-AE4C-769DD058999D}" srcOrd="0" destOrd="0" presId="urn:microsoft.com/office/officeart/2005/8/layout/chevron2"/>
    <dgm:cxn modelId="{5254E2FD-435E-4522-8539-D6A3A5035C13}" srcId="{04629B3E-816A-4416-A16A-BA3C3357D2CA}" destId="{208013E8-E456-4C38-97F4-CA1CA6A9AA80}" srcOrd="0" destOrd="0" parTransId="{DE7D5430-AFE0-4350-B84A-7BB475402213}" sibTransId="{08598C0C-88CA-476A-BA6F-5CCB1FDEA3E7}"/>
    <dgm:cxn modelId="{B780CD5C-704E-49A1-A268-08044A39CE8A}" type="presParOf" srcId="{92C91CD7-9E62-4A01-A9F5-65609D76C015}" destId="{1940052B-C40A-45F0-9630-D0A2FB13424B}" srcOrd="0" destOrd="0" presId="urn:microsoft.com/office/officeart/2005/8/layout/chevron2"/>
    <dgm:cxn modelId="{735EA3A8-0B6C-404A-A26A-8BE3ACD48762}" type="presParOf" srcId="{1940052B-C40A-45F0-9630-D0A2FB13424B}" destId="{C01C8B3B-1752-4C47-9311-589C2FE1B42A}" srcOrd="0" destOrd="0" presId="urn:microsoft.com/office/officeart/2005/8/layout/chevron2"/>
    <dgm:cxn modelId="{BCFB3EC5-1E9E-443F-83E0-378AB92F8F43}" type="presParOf" srcId="{1940052B-C40A-45F0-9630-D0A2FB13424B}" destId="{8FE408A6-838B-4007-A890-161B6D106180}" srcOrd="1" destOrd="0" presId="urn:microsoft.com/office/officeart/2005/8/layout/chevron2"/>
    <dgm:cxn modelId="{EE4B65C3-932F-42D8-80FD-B8813723F159}" type="presParOf" srcId="{92C91CD7-9E62-4A01-A9F5-65609D76C015}" destId="{52D04B73-96DF-40FF-8ACA-3BD844FC2608}" srcOrd="1" destOrd="0" presId="urn:microsoft.com/office/officeart/2005/8/layout/chevron2"/>
    <dgm:cxn modelId="{48768DA3-649B-4CB8-B601-AFDC6825B1F9}" type="presParOf" srcId="{92C91CD7-9E62-4A01-A9F5-65609D76C015}" destId="{53D0831A-94CF-4DD3-9C3F-DEA88BB98915}" srcOrd="2" destOrd="0" presId="urn:microsoft.com/office/officeart/2005/8/layout/chevron2"/>
    <dgm:cxn modelId="{A6692D4A-C7BB-489B-ABA9-FDF2ACB4AEF5}" type="presParOf" srcId="{53D0831A-94CF-4DD3-9C3F-DEA88BB98915}" destId="{75CB17A2-FB39-49B3-82B7-6A9FD6534F6E}" srcOrd="0" destOrd="0" presId="urn:microsoft.com/office/officeart/2005/8/layout/chevron2"/>
    <dgm:cxn modelId="{AF1E7F76-0402-4046-B784-751406EED509}" type="presParOf" srcId="{53D0831A-94CF-4DD3-9C3F-DEA88BB98915}" destId="{A515E754-25CA-42EB-AE4C-769DD058999D}" srcOrd="1" destOrd="0" presId="urn:microsoft.com/office/officeart/2005/8/layout/chevron2"/>
    <dgm:cxn modelId="{2D9141A5-328E-44A3-ABB2-9CE9F12AE8CF}" type="presParOf" srcId="{92C91CD7-9E62-4A01-A9F5-65609D76C015}" destId="{EAC7D7B4-8BB6-4C9A-90D0-8109F4152989}" srcOrd="3" destOrd="0" presId="urn:microsoft.com/office/officeart/2005/8/layout/chevron2"/>
    <dgm:cxn modelId="{5787878B-E529-4B52-91B8-83011BA020E5}" type="presParOf" srcId="{92C91CD7-9E62-4A01-A9F5-65609D76C015}" destId="{06959214-461C-4682-A077-C14548651130}" srcOrd="4" destOrd="0" presId="urn:microsoft.com/office/officeart/2005/8/layout/chevron2"/>
    <dgm:cxn modelId="{5C85E798-F518-422F-8A3C-AA264B61EACB}" type="presParOf" srcId="{06959214-461C-4682-A077-C14548651130}" destId="{EB697C45-C7FA-4CC6-A453-739988D19274}" srcOrd="0" destOrd="0" presId="urn:microsoft.com/office/officeart/2005/8/layout/chevron2"/>
    <dgm:cxn modelId="{3245B7EE-8916-4D4D-82DE-B76D22D8443E}" type="presParOf" srcId="{06959214-461C-4682-A077-C14548651130}" destId="{30E1DF02-737E-4F8C-BAF0-B10C32D3AA7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7BACD-EA54-4FC4-9975-10C7A4714E7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nl-NL"/>
        </a:p>
      </dgm:t>
    </dgm:pt>
    <dgm:pt modelId="{4DE741A5-51AF-463F-B4F0-A89DEA86EB0A}">
      <dgm:prSet phldrT="[Tekst]" custT="1"/>
      <dgm:spPr>
        <a:solidFill>
          <a:schemeClr val="tx1">
            <a:lumMod val="75000"/>
          </a:schemeClr>
        </a:solidFill>
      </dgm:spPr>
      <dgm:t>
        <a:bodyPr/>
        <a:lstStyle/>
        <a:p>
          <a:r>
            <a:rPr lang="nl-NL" sz="1100"/>
            <a:t>Plan-kaarten Logistieke laadinfra</a:t>
          </a:r>
        </a:p>
      </dgm:t>
    </dgm:pt>
    <dgm:pt modelId="{1A76B3BE-5CAC-4987-B911-72C4767F6118}" type="parTrans" cxnId="{0A389ADE-7DC6-4691-86E0-F6FC1FD5CF6C}">
      <dgm:prSet/>
      <dgm:spPr/>
      <dgm:t>
        <a:bodyPr/>
        <a:lstStyle/>
        <a:p>
          <a:endParaRPr lang="nl-NL"/>
        </a:p>
      </dgm:t>
    </dgm:pt>
    <dgm:pt modelId="{CE9190F1-F25E-46EB-9281-0167F7DC5070}" type="sibTrans" cxnId="{0A389ADE-7DC6-4691-86E0-F6FC1FD5CF6C}">
      <dgm:prSet/>
      <dgm:spPr/>
      <dgm:t>
        <a:bodyPr/>
        <a:lstStyle/>
        <a:p>
          <a:endParaRPr lang="nl-NL"/>
        </a:p>
      </dgm:t>
    </dgm:pt>
    <dgm:pt modelId="{FD96D271-9284-48A0-9EED-A8F41D63FEC0}">
      <dgm:prSet phldrT="[Tekst]" custT="1"/>
      <dgm:spPr>
        <a:solidFill>
          <a:schemeClr val="accent2">
            <a:lumMod val="50000"/>
          </a:schemeClr>
        </a:solidFill>
      </dgm:spPr>
      <dgm:t>
        <a:bodyPr/>
        <a:lstStyle/>
        <a:p>
          <a:r>
            <a:rPr lang="nl-NL" sz="1100"/>
            <a:t>Huidig verbruik</a:t>
          </a:r>
        </a:p>
      </dgm:t>
    </dgm:pt>
    <dgm:pt modelId="{31282788-14A3-4D37-A943-87BFB5820966}" type="parTrans" cxnId="{E16072D7-9AB5-40BB-B988-C8A8C496D901}">
      <dgm:prSet/>
      <dgm:spPr/>
      <dgm:t>
        <a:bodyPr/>
        <a:lstStyle/>
        <a:p>
          <a:endParaRPr lang="nl-NL"/>
        </a:p>
      </dgm:t>
    </dgm:pt>
    <dgm:pt modelId="{5501712A-27EE-435F-9501-8FB3086EB08B}" type="sibTrans" cxnId="{E16072D7-9AB5-40BB-B988-C8A8C496D901}">
      <dgm:prSet/>
      <dgm:spPr/>
      <dgm:t>
        <a:bodyPr/>
        <a:lstStyle/>
        <a:p>
          <a:endParaRPr lang="nl-NL"/>
        </a:p>
      </dgm:t>
    </dgm:pt>
    <dgm:pt modelId="{144BE0B0-64BD-41AB-949D-1E96EC62F379}">
      <dgm:prSet phldrT="[Tekst]"/>
      <dgm:spPr/>
      <dgm:t>
        <a:bodyPr/>
        <a:lstStyle/>
        <a:p>
          <a:r>
            <a:rPr lang="nl-NL"/>
            <a:t>RES, Organische groei, etc.</a:t>
          </a:r>
        </a:p>
      </dgm:t>
    </dgm:pt>
    <dgm:pt modelId="{15123942-2035-4F90-BDA6-79A78C77FBE5}" type="parTrans" cxnId="{DCF37ECE-15DF-40DE-951B-D681EE0405F8}">
      <dgm:prSet/>
      <dgm:spPr/>
      <dgm:t>
        <a:bodyPr/>
        <a:lstStyle/>
        <a:p>
          <a:endParaRPr lang="nl-NL"/>
        </a:p>
      </dgm:t>
    </dgm:pt>
    <dgm:pt modelId="{82E47820-07BA-4DC0-8C0E-0A77E7DD3FF7}" type="sibTrans" cxnId="{DCF37ECE-15DF-40DE-951B-D681EE0405F8}">
      <dgm:prSet/>
      <dgm:spPr/>
      <dgm:t>
        <a:bodyPr/>
        <a:lstStyle/>
        <a:p>
          <a:endParaRPr lang="nl-NL"/>
        </a:p>
      </dgm:t>
    </dgm:pt>
    <dgm:pt modelId="{6F7AFDED-B5CA-4AB1-A4A7-9B51E72C941E}">
      <dgm:prSet phldrT="[Tekst]"/>
      <dgm:spPr/>
      <dgm:t>
        <a:bodyPr/>
        <a:lstStyle/>
        <a:p>
          <a:r>
            <a:rPr lang="nl-NL"/>
            <a:t>Integrale elektriciteitsbehoefte 2025, 2030 en 2035</a:t>
          </a:r>
        </a:p>
      </dgm:t>
    </dgm:pt>
    <dgm:pt modelId="{82AA7B63-E557-4591-85DB-803724050A20}" type="parTrans" cxnId="{8695F32B-4FEE-4686-9836-6DAE960C1EB6}">
      <dgm:prSet/>
      <dgm:spPr/>
      <dgm:t>
        <a:bodyPr/>
        <a:lstStyle/>
        <a:p>
          <a:endParaRPr lang="nl-NL"/>
        </a:p>
      </dgm:t>
    </dgm:pt>
    <dgm:pt modelId="{45D0C0B5-5114-4100-BB1C-9620787519ED}" type="sibTrans" cxnId="{8695F32B-4FEE-4686-9836-6DAE960C1EB6}">
      <dgm:prSet/>
      <dgm:spPr/>
      <dgm:t>
        <a:bodyPr/>
        <a:lstStyle/>
        <a:p>
          <a:endParaRPr lang="nl-NL"/>
        </a:p>
      </dgm:t>
    </dgm:pt>
    <dgm:pt modelId="{B75E29DB-59F2-4CF6-BA9C-C0A9F5E2BB41}" type="pres">
      <dgm:prSet presAssocID="{DEE7BACD-EA54-4FC4-9975-10C7A4714E70}" presName="Name0" presStyleCnt="0">
        <dgm:presLayoutVars>
          <dgm:chMax val="4"/>
          <dgm:resizeHandles val="exact"/>
        </dgm:presLayoutVars>
      </dgm:prSet>
      <dgm:spPr/>
    </dgm:pt>
    <dgm:pt modelId="{137CC85D-0B8E-462E-81C2-728A7B08EDCA}" type="pres">
      <dgm:prSet presAssocID="{DEE7BACD-EA54-4FC4-9975-10C7A4714E70}" presName="ellipse" presStyleLbl="trBgShp" presStyleIdx="0" presStyleCnt="1"/>
      <dgm:spPr/>
    </dgm:pt>
    <dgm:pt modelId="{E0578D56-F15C-414C-BA41-8288AF45C355}" type="pres">
      <dgm:prSet presAssocID="{DEE7BACD-EA54-4FC4-9975-10C7A4714E70}" presName="arrow1" presStyleLbl="fgShp" presStyleIdx="0" presStyleCnt="1"/>
      <dgm:spPr/>
    </dgm:pt>
    <dgm:pt modelId="{9BAAF004-577B-4D0C-A61C-18B27DA93BEA}" type="pres">
      <dgm:prSet presAssocID="{DEE7BACD-EA54-4FC4-9975-10C7A4714E70}" presName="rectangle" presStyleLbl="revTx" presStyleIdx="0" presStyleCnt="1">
        <dgm:presLayoutVars>
          <dgm:bulletEnabled val="1"/>
        </dgm:presLayoutVars>
      </dgm:prSet>
      <dgm:spPr/>
    </dgm:pt>
    <dgm:pt modelId="{59956038-58B4-4A8C-A921-5791EE908865}" type="pres">
      <dgm:prSet presAssocID="{FD96D271-9284-48A0-9EED-A8F41D63FEC0}" presName="item1" presStyleLbl="node1" presStyleIdx="0" presStyleCnt="3">
        <dgm:presLayoutVars>
          <dgm:bulletEnabled val="1"/>
        </dgm:presLayoutVars>
      </dgm:prSet>
      <dgm:spPr/>
    </dgm:pt>
    <dgm:pt modelId="{D94FBE13-41E8-4B13-9BC9-26C0D1CEDA62}" type="pres">
      <dgm:prSet presAssocID="{144BE0B0-64BD-41AB-949D-1E96EC62F379}" presName="item2" presStyleLbl="node1" presStyleIdx="1" presStyleCnt="3">
        <dgm:presLayoutVars>
          <dgm:bulletEnabled val="1"/>
        </dgm:presLayoutVars>
      </dgm:prSet>
      <dgm:spPr/>
    </dgm:pt>
    <dgm:pt modelId="{3C992A99-4E76-4F7E-B739-E663DCB407C9}" type="pres">
      <dgm:prSet presAssocID="{6F7AFDED-B5CA-4AB1-A4A7-9B51E72C941E}" presName="item3" presStyleLbl="node1" presStyleIdx="2" presStyleCnt="3">
        <dgm:presLayoutVars>
          <dgm:bulletEnabled val="1"/>
        </dgm:presLayoutVars>
      </dgm:prSet>
      <dgm:spPr/>
    </dgm:pt>
    <dgm:pt modelId="{5A7344DE-FA07-4BB4-8617-B7EF5E78514E}" type="pres">
      <dgm:prSet presAssocID="{DEE7BACD-EA54-4FC4-9975-10C7A4714E70}" presName="funnel" presStyleLbl="trAlignAcc1" presStyleIdx="0" presStyleCnt="1"/>
      <dgm:spPr/>
    </dgm:pt>
  </dgm:ptLst>
  <dgm:cxnLst>
    <dgm:cxn modelId="{70776E1D-BBA3-4728-ABC9-CB21A19FC743}" type="presOf" srcId="{DEE7BACD-EA54-4FC4-9975-10C7A4714E70}" destId="{B75E29DB-59F2-4CF6-BA9C-C0A9F5E2BB41}" srcOrd="0" destOrd="0" presId="urn:microsoft.com/office/officeart/2005/8/layout/funnel1"/>
    <dgm:cxn modelId="{C6B45D20-F167-4882-AE11-5196F427D3EF}" type="presOf" srcId="{4DE741A5-51AF-463F-B4F0-A89DEA86EB0A}" destId="{3C992A99-4E76-4F7E-B739-E663DCB407C9}" srcOrd="0" destOrd="0" presId="urn:microsoft.com/office/officeart/2005/8/layout/funnel1"/>
    <dgm:cxn modelId="{8695F32B-4FEE-4686-9836-6DAE960C1EB6}" srcId="{DEE7BACD-EA54-4FC4-9975-10C7A4714E70}" destId="{6F7AFDED-B5CA-4AB1-A4A7-9B51E72C941E}" srcOrd="3" destOrd="0" parTransId="{82AA7B63-E557-4591-85DB-803724050A20}" sibTransId="{45D0C0B5-5114-4100-BB1C-9620787519ED}"/>
    <dgm:cxn modelId="{1E559B7D-6AA8-4851-A0CD-32A7FD18D389}" type="presOf" srcId="{FD96D271-9284-48A0-9EED-A8F41D63FEC0}" destId="{D94FBE13-41E8-4B13-9BC9-26C0D1CEDA62}" srcOrd="0" destOrd="0" presId="urn:microsoft.com/office/officeart/2005/8/layout/funnel1"/>
    <dgm:cxn modelId="{91D8FE85-3F6A-4280-B505-AB8944C9CB6A}" type="presOf" srcId="{6F7AFDED-B5CA-4AB1-A4A7-9B51E72C941E}" destId="{9BAAF004-577B-4D0C-A61C-18B27DA93BEA}" srcOrd="0" destOrd="0" presId="urn:microsoft.com/office/officeart/2005/8/layout/funnel1"/>
    <dgm:cxn modelId="{41A1768F-7369-4A08-A0ED-EBD2580CAF63}" type="presOf" srcId="{144BE0B0-64BD-41AB-949D-1E96EC62F379}" destId="{59956038-58B4-4A8C-A921-5791EE908865}" srcOrd="0" destOrd="0" presId="urn:microsoft.com/office/officeart/2005/8/layout/funnel1"/>
    <dgm:cxn modelId="{DCF37ECE-15DF-40DE-951B-D681EE0405F8}" srcId="{DEE7BACD-EA54-4FC4-9975-10C7A4714E70}" destId="{144BE0B0-64BD-41AB-949D-1E96EC62F379}" srcOrd="2" destOrd="0" parTransId="{15123942-2035-4F90-BDA6-79A78C77FBE5}" sibTransId="{82E47820-07BA-4DC0-8C0E-0A77E7DD3FF7}"/>
    <dgm:cxn modelId="{E16072D7-9AB5-40BB-B988-C8A8C496D901}" srcId="{DEE7BACD-EA54-4FC4-9975-10C7A4714E70}" destId="{FD96D271-9284-48A0-9EED-A8F41D63FEC0}" srcOrd="1" destOrd="0" parTransId="{31282788-14A3-4D37-A943-87BFB5820966}" sibTransId="{5501712A-27EE-435F-9501-8FB3086EB08B}"/>
    <dgm:cxn modelId="{0A389ADE-7DC6-4691-86E0-F6FC1FD5CF6C}" srcId="{DEE7BACD-EA54-4FC4-9975-10C7A4714E70}" destId="{4DE741A5-51AF-463F-B4F0-A89DEA86EB0A}" srcOrd="0" destOrd="0" parTransId="{1A76B3BE-5CAC-4987-B911-72C4767F6118}" sibTransId="{CE9190F1-F25E-46EB-9281-0167F7DC5070}"/>
    <dgm:cxn modelId="{99447E78-1938-4036-93C6-FED91131ED2F}" type="presParOf" srcId="{B75E29DB-59F2-4CF6-BA9C-C0A9F5E2BB41}" destId="{137CC85D-0B8E-462E-81C2-728A7B08EDCA}" srcOrd="0" destOrd="0" presId="urn:microsoft.com/office/officeart/2005/8/layout/funnel1"/>
    <dgm:cxn modelId="{4FE494D2-C555-4A45-BE98-FC6EAFF26702}" type="presParOf" srcId="{B75E29DB-59F2-4CF6-BA9C-C0A9F5E2BB41}" destId="{E0578D56-F15C-414C-BA41-8288AF45C355}" srcOrd="1" destOrd="0" presId="urn:microsoft.com/office/officeart/2005/8/layout/funnel1"/>
    <dgm:cxn modelId="{E72B0B41-8368-433F-B07C-D4BD8468615D}" type="presParOf" srcId="{B75E29DB-59F2-4CF6-BA9C-C0A9F5E2BB41}" destId="{9BAAF004-577B-4D0C-A61C-18B27DA93BEA}" srcOrd="2" destOrd="0" presId="urn:microsoft.com/office/officeart/2005/8/layout/funnel1"/>
    <dgm:cxn modelId="{FAA3A488-09ED-496B-8EC0-5954BD226BEA}" type="presParOf" srcId="{B75E29DB-59F2-4CF6-BA9C-C0A9F5E2BB41}" destId="{59956038-58B4-4A8C-A921-5791EE908865}" srcOrd="3" destOrd="0" presId="urn:microsoft.com/office/officeart/2005/8/layout/funnel1"/>
    <dgm:cxn modelId="{44B52FAC-C9C2-492F-818B-CBC69F6E7B7B}" type="presParOf" srcId="{B75E29DB-59F2-4CF6-BA9C-C0A9F5E2BB41}" destId="{D94FBE13-41E8-4B13-9BC9-26C0D1CEDA62}" srcOrd="4" destOrd="0" presId="urn:microsoft.com/office/officeart/2005/8/layout/funnel1"/>
    <dgm:cxn modelId="{60605BFA-500B-4C23-9ACA-73025C3B9C63}" type="presParOf" srcId="{B75E29DB-59F2-4CF6-BA9C-C0A9F5E2BB41}" destId="{3C992A99-4E76-4F7E-B739-E663DCB407C9}" srcOrd="5" destOrd="0" presId="urn:microsoft.com/office/officeart/2005/8/layout/funnel1"/>
    <dgm:cxn modelId="{4C0732C0-AF49-41CF-BD33-B443AF1B31BA}" type="presParOf" srcId="{B75E29DB-59F2-4CF6-BA9C-C0A9F5E2BB41}" destId="{5A7344DE-FA07-4BB4-8617-B7EF5E78514E}"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CCCAF-C1EF-4209-9AF7-FE0765A36AE8}" type="doc">
      <dgm:prSet loTypeId="urn:microsoft.com/office/officeart/2005/8/layout/hProcess9" loCatId="process" qsTypeId="urn:microsoft.com/office/officeart/2005/8/quickstyle/simple1" qsCatId="simple" csTypeId="urn:microsoft.com/office/officeart/2005/8/colors/accent1_2" csCatId="accent1" phldr="1"/>
      <dgm:spPr/>
    </dgm:pt>
    <dgm:pt modelId="{69568BBA-5022-41A4-A902-2329D273848E}">
      <dgm:prSet phldrT="[Tekst]"/>
      <dgm:spPr>
        <a:solidFill>
          <a:srgbClr val="18407F"/>
        </a:solidFill>
      </dgm:spPr>
      <dgm:t>
        <a:bodyPr/>
        <a:lstStyle/>
        <a:p>
          <a:r>
            <a:rPr lang="nl-NL"/>
            <a:t>Kick-off</a:t>
          </a:r>
        </a:p>
      </dgm:t>
    </dgm:pt>
    <dgm:pt modelId="{83E3E4CC-793F-43D2-BF52-D86EB98B054A}" type="parTrans" cxnId="{728BFC7B-4A22-48EE-8ADA-F50AFE477A55}">
      <dgm:prSet/>
      <dgm:spPr/>
      <dgm:t>
        <a:bodyPr/>
        <a:lstStyle/>
        <a:p>
          <a:endParaRPr lang="nl-NL"/>
        </a:p>
      </dgm:t>
    </dgm:pt>
    <dgm:pt modelId="{5F9E497E-6111-41FE-B4AF-DF4E69F9AEEF}" type="sibTrans" cxnId="{728BFC7B-4A22-48EE-8ADA-F50AFE477A55}">
      <dgm:prSet/>
      <dgm:spPr/>
      <dgm:t>
        <a:bodyPr/>
        <a:lstStyle/>
        <a:p>
          <a:endParaRPr lang="nl-NL"/>
        </a:p>
      </dgm:t>
    </dgm:pt>
    <dgm:pt modelId="{0364C5A4-6AC2-427B-B14D-55F3B1A0713D}">
      <dgm:prSet phldrT="[Tekst]"/>
      <dgm:spPr>
        <a:solidFill>
          <a:srgbClr val="18407F"/>
        </a:solidFill>
      </dgm:spPr>
      <dgm:t>
        <a:bodyPr/>
        <a:lstStyle/>
        <a:p>
          <a:r>
            <a:rPr lang="nl-NL"/>
            <a:t>Machtigingen </a:t>
          </a:r>
        </a:p>
      </dgm:t>
    </dgm:pt>
    <dgm:pt modelId="{B0914897-B1B7-48F5-AB3A-681F881ADFD3}" type="parTrans" cxnId="{AAEE6833-7926-45EB-9ADF-45B3AC7DEDBA}">
      <dgm:prSet/>
      <dgm:spPr/>
      <dgm:t>
        <a:bodyPr/>
        <a:lstStyle/>
        <a:p>
          <a:endParaRPr lang="nl-NL"/>
        </a:p>
      </dgm:t>
    </dgm:pt>
    <dgm:pt modelId="{FE7DCFB7-311A-4F3F-9423-9CED3D280623}" type="sibTrans" cxnId="{AAEE6833-7926-45EB-9ADF-45B3AC7DEDBA}">
      <dgm:prSet/>
      <dgm:spPr/>
      <dgm:t>
        <a:bodyPr/>
        <a:lstStyle/>
        <a:p>
          <a:endParaRPr lang="nl-NL"/>
        </a:p>
      </dgm:t>
    </dgm:pt>
    <dgm:pt modelId="{BF41D456-07C8-4CA8-BDAC-CE85F8176D62}">
      <dgm:prSet phldrT="[Tekst]"/>
      <dgm:spPr>
        <a:solidFill>
          <a:srgbClr val="18407F"/>
        </a:solidFill>
      </dgm:spPr>
      <dgm:t>
        <a:bodyPr/>
        <a:lstStyle/>
        <a:p>
          <a:r>
            <a:rPr lang="nl-NL"/>
            <a:t>(optioneel) enquêtes</a:t>
          </a:r>
        </a:p>
      </dgm:t>
    </dgm:pt>
    <dgm:pt modelId="{CC94DDDD-D8B3-4C34-95DB-E0F1631136D5}" type="parTrans" cxnId="{6E0CA68A-40F2-4B13-A720-14F362689889}">
      <dgm:prSet/>
      <dgm:spPr/>
      <dgm:t>
        <a:bodyPr/>
        <a:lstStyle/>
        <a:p>
          <a:endParaRPr lang="nl-NL"/>
        </a:p>
      </dgm:t>
    </dgm:pt>
    <dgm:pt modelId="{FC586012-6999-4401-952D-4E4360BB0148}" type="sibTrans" cxnId="{6E0CA68A-40F2-4B13-A720-14F362689889}">
      <dgm:prSet/>
      <dgm:spPr/>
      <dgm:t>
        <a:bodyPr/>
        <a:lstStyle/>
        <a:p>
          <a:endParaRPr lang="nl-NL"/>
        </a:p>
      </dgm:t>
    </dgm:pt>
    <dgm:pt modelId="{6BADC5E1-1EBB-4EA9-A96C-D8C3BA3940F2}" type="pres">
      <dgm:prSet presAssocID="{304CCCAF-C1EF-4209-9AF7-FE0765A36AE8}" presName="CompostProcess" presStyleCnt="0">
        <dgm:presLayoutVars>
          <dgm:dir/>
          <dgm:resizeHandles val="exact"/>
        </dgm:presLayoutVars>
      </dgm:prSet>
      <dgm:spPr/>
    </dgm:pt>
    <dgm:pt modelId="{34922728-AD3B-4A4B-A59D-270D15CC6EB2}" type="pres">
      <dgm:prSet presAssocID="{304CCCAF-C1EF-4209-9AF7-FE0765A36AE8}" presName="arrow" presStyleLbl="bgShp" presStyleIdx="0" presStyleCnt="1"/>
      <dgm:spPr>
        <a:solidFill>
          <a:schemeClr val="bg1">
            <a:lumMod val="75000"/>
          </a:schemeClr>
        </a:solidFill>
      </dgm:spPr>
    </dgm:pt>
    <dgm:pt modelId="{F4E21201-51F0-4E7B-BBB2-2249BFEF359A}" type="pres">
      <dgm:prSet presAssocID="{304CCCAF-C1EF-4209-9AF7-FE0765A36AE8}" presName="linearProcess" presStyleCnt="0"/>
      <dgm:spPr/>
    </dgm:pt>
    <dgm:pt modelId="{327E35DF-0CA5-4514-B3A7-CAF25C27EB5D}" type="pres">
      <dgm:prSet presAssocID="{69568BBA-5022-41A4-A902-2329D273848E}" presName="textNode" presStyleLbl="node1" presStyleIdx="0" presStyleCnt="3">
        <dgm:presLayoutVars>
          <dgm:bulletEnabled val="1"/>
        </dgm:presLayoutVars>
      </dgm:prSet>
      <dgm:spPr/>
    </dgm:pt>
    <dgm:pt modelId="{5AFB5525-BF17-48AA-806F-CCA5A7FCFE0E}" type="pres">
      <dgm:prSet presAssocID="{5F9E497E-6111-41FE-B4AF-DF4E69F9AEEF}" presName="sibTrans" presStyleCnt="0"/>
      <dgm:spPr/>
    </dgm:pt>
    <dgm:pt modelId="{D0BC35E5-9538-48AF-A5DB-8F7838470447}" type="pres">
      <dgm:prSet presAssocID="{0364C5A4-6AC2-427B-B14D-55F3B1A0713D}" presName="textNode" presStyleLbl="node1" presStyleIdx="1" presStyleCnt="3">
        <dgm:presLayoutVars>
          <dgm:bulletEnabled val="1"/>
        </dgm:presLayoutVars>
      </dgm:prSet>
      <dgm:spPr/>
    </dgm:pt>
    <dgm:pt modelId="{8C8EE2CE-6BD3-495E-A37A-FD1241548D22}" type="pres">
      <dgm:prSet presAssocID="{FE7DCFB7-311A-4F3F-9423-9CED3D280623}" presName="sibTrans" presStyleCnt="0"/>
      <dgm:spPr/>
    </dgm:pt>
    <dgm:pt modelId="{969FE067-11DD-49B8-8F45-470817689476}" type="pres">
      <dgm:prSet presAssocID="{BF41D456-07C8-4CA8-BDAC-CE85F8176D62}" presName="textNode" presStyleLbl="node1" presStyleIdx="2" presStyleCnt="3">
        <dgm:presLayoutVars>
          <dgm:bulletEnabled val="1"/>
        </dgm:presLayoutVars>
      </dgm:prSet>
      <dgm:spPr/>
    </dgm:pt>
  </dgm:ptLst>
  <dgm:cxnLst>
    <dgm:cxn modelId="{76E48E1A-6843-464C-A982-5B17705E10A3}" type="presOf" srcId="{0364C5A4-6AC2-427B-B14D-55F3B1A0713D}" destId="{D0BC35E5-9538-48AF-A5DB-8F7838470447}" srcOrd="0" destOrd="0" presId="urn:microsoft.com/office/officeart/2005/8/layout/hProcess9"/>
    <dgm:cxn modelId="{A66AF71E-49DE-4BA6-8FA5-BA0B728384FF}" type="presOf" srcId="{69568BBA-5022-41A4-A902-2329D273848E}" destId="{327E35DF-0CA5-4514-B3A7-CAF25C27EB5D}" srcOrd="0" destOrd="0" presId="urn:microsoft.com/office/officeart/2005/8/layout/hProcess9"/>
    <dgm:cxn modelId="{AAEE6833-7926-45EB-9ADF-45B3AC7DEDBA}" srcId="{304CCCAF-C1EF-4209-9AF7-FE0765A36AE8}" destId="{0364C5A4-6AC2-427B-B14D-55F3B1A0713D}" srcOrd="1" destOrd="0" parTransId="{B0914897-B1B7-48F5-AB3A-681F881ADFD3}" sibTransId="{FE7DCFB7-311A-4F3F-9423-9CED3D280623}"/>
    <dgm:cxn modelId="{36B7C063-F622-4F70-A08B-4328D721777D}" type="presOf" srcId="{BF41D456-07C8-4CA8-BDAC-CE85F8176D62}" destId="{969FE067-11DD-49B8-8F45-470817689476}" srcOrd="0" destOrd="0" presId="urn:microsoft.com/office/officeart/2005/8/layout/hProcess9"/>
    <dgm:cxn modelId="{B6658D71-4CD1-41AF-9FAB-CF09C84A0530}" type="presOf" srcId="{304CCCAF-C1EF-4209-9AF7-FE0765A36AE8}" destId="{6BADC5E1-1EBB-4EA9-A96C-D8C3BA3940F2}" srcOrd="0" destOrd="0" presId="urn:microsoft.com/office/officeart/2005/8/layout/hProcess9"/>
    <dgm:cxn modelId="{728BFC7B-4A22-48EE-8ADA-F50AFE477A55}" srcId="{304CCCAF-C1EF-4209-9AF7-FE0765A36AE8}" destId="{69568BBA-5022-41A4-A902-2329D273848E}" srcOrd="0" destOrd="0" parTransId="{83E3E4CC-793F-43D2-BF52-D86EB98B054A}" sibTransId="{5F9E497E-6111-41FE-B4AF-DF4E69F9AEEF}"/>
    <dgm:cxn modelId="{6E0CA68A-40F2-4B13-A720-14F362689889}" srcId="{304CCCAF-C1EF-4209-9AF7-FE0765A36AE8}" destId="{BF41D456-07C8-4CA8-BDAC-CE85F8176D62}" srcOrd="2" destOrd="0" parTransId="{CC94DDDD-D8B3-4C34-95DB-E0F1631136D5}" sibTransId="{FC586012-6999-4401-952D-4E4360BB0148}"/>
    <dgm:cxn modelId="{CABB22A1-65D6-4650-AA0A-11B13F129D10}" type="presParOf" srcId="{6BADC5E1-1EBB-4EA9-A96C-D8C3BA3940F2}" destId="{34922728-AD3B-4A4B-A59D-270D15CC6EB2}" srcOrd="0" destOrd="0" presId="urn:microsoft.com/office/officeart/2005/8/layout/hProcess9"/>
    <dgm:cxn modelId="{748FB603-E1CF-4A09-A62A-CA6C7DD5246B}" type="presParOf" srcId="{6BADC5E1-1EBB-4EA9-A96C-D8C3BA3940F2}" destId="{F4E21201-51F0-4E7B-BBB2-2249BFEF359A}" srcOrd="1" destOrd="0" presId="urn:microsoft.com/office/officeart/2005/8/layout/hProcess9"/>
    <dgm:cxn modelId="{24C4FD70-D527-46CE-8728-ED043BDA2948}" type="presParOf" srcId="{F4E21201-51F0-4E7B-BBB2-2249BFEF359A}" destId="{327E35DF-0CA5-4514-B3A7-CAF25C27EB5D}" srcOrd="0" destOrd="0" presId="urn:microsoft.com/office/officeart/2005/8/layout/hProcess9"/>
    <dgm:cxn modelId="{536E9267-D34C-40EE-B0C9-50B658E5B818}" type="presParOf" srcId="{F4E21201-51F0-4E7B-BBB2-2249BFEF359A}" destId="{5AFB5525-BF17-48AA-806F-CCA5A7FCFE0E}" srcOrd="1" destOrd="0" presId="urn:microsoft.com/office/officeart/2005/8/layout/hProcess9"/>
    <dgm:cxn modelId="{40BE073F-B4C9-4D7E-999A-07A72E9787CB}" type="presParOf" srcId="{F4E21201-51F0-4E7B-BBB2-2249BFEF359A}" destId="{D0BC35E5-9538-48AF-A5DB-8F7838470447}" srcOrd="2" destOrd="0" presId="urn:microsoft.com/office/officeart/2005/8/layout/hProcess9"/>
    <dgm:cxn modelId="{CA8BE005-68E6-417B-9578-F72EC0FFDA7B}" type="presParOf" srcId="{F4E21201-51F0-4E7B-BBB2-2249BFEF359A}" destId="{8C8EE2CE-6BD3-495E-A37A-FD1241548D22}" srcOrd="3" destOrd="0" presId="urn:microsoft.com/office/officeart/2005/8/layout/hProcess9"/>
    <dgm:cxn modelId="{0D8B74BD-E01F-4A0E-86EF-706E2D2491AC}" type="presParOf" srcId="{F4E21201-51F0-4E7B-BBB2-2249BFEF359A}" destId="{969FE067-11DD-49B8-8F45-470817689476}"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1AB898-F19E-41E3-9156-9328756FDE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15C4A447-221A-4D70-9A3B-907C34C9748E}">
      <dgm:prSet phldrT="[Tekst]"/>
      <dgm:spPr>
        <a:solidFill>
          <a:srgbClr val="18407F"/>
        </a:solidFill>
        <a:ln>
          <a:noFill/>
        </a:ln>
      </dgm:spPr>
      <dgm:t>
        <a:bodyPr/>
        <a:lstStyle/>
        <a:p>
          <a:r>
            <a:rPr lang="nl-NL"/>
            <a:t>0-scenario</a:t>
          </a:r>
        </a:p>
      </dgm:t>
    </dgm:pt>
    <dgm:pt modelId="{CAA9021A-6233-4F92-B028-D9EF1C529F30}" type="parTrans" cxnId="{BC2D16E7-802A-4317-B682-3D6C76B2DDFC}">
      <dgm:prSet/>
      <dgm:spPr/>
      <dgm:t>
        <a:bodyPr/>
        <a:lstStyle/>
        <a:p>
          <a:endParaRPr lang="nl-NL"/>
        </a:p>
      </dgm:t>
    </dgm:pt>
    <dgm:pt modelId="{45EED27F-576E-428A-86E7-41091D161328}" type="sibTrans" cxnId="{BC2D16E7-802A-4317-B682-3D6C76B2DDFC}">
      <dgm:prSet/>
      <dgm:spPr/>
      <dgm:t>
        <a:bodyPr/>
        <a:lstStyle/>
        <a:p>
          <a:endParaRPr lang="nl-NL"/>
        </a:p>
      </dgm:t>
    </dgm:pt>
    <dgm:pt modelId="{40DFDB35-8CC0-4788-B9B4-98BC05A8A198}">
      <dgm:prSet phldrT="[Tekst]"/>
      <dgm:spPr>
        <a:solidFill>
          <a:srgbClr val="5FA7D8">
            <a:alpha val="90000"/>
          </a:srgbClr>
        </a:solidFill>
        <a:ln>
          <a:noFill/>
        </a:ln>
      </dgm:spPr>
      <dgm:t>
        <a:bodyPr/>
        <a:lstStyle/>
        <a:p>
          <a:r>
            <a:rPr lang="nl-NL">
              <a:solidFill>
                <a:schemeClr val="tx2"/>
              </a:solidFill>
            </a:rPr>
            <a:t>Beschrijving</a:t>
          </a:r>
        </a:p>
      </dgm:t>
    </dgm:pt>
    <dgm:pt modelId="{CBB76B9F-BFE3-4FB7-BF43-3E7EB5362C4E}" type="parTrans" cxnId="{91367E25-05BF-4109-8B16-F3A47B0F88C1}">
      <dgm:prSet/>
      <dgm:spPr/>
      <dgm:t>
        <a:bodyPr/>
        <a:lstStyle/>
        <a:p>
          <a:endParaRPr lang="nl-NL"/>
        </a:p>
      </dgm:t>
    </dgm:pt>
    <dgm:pt modelId="{DA3A5BF0-8053-46F7-9A98-C48442EFAF03}" type="sibTrans" cxnId="{91367E25-05BF-4109-8B16-F3A47B0F88C1}">
      <dgm:prSet/>
      <dgm:spPr/>
      <dgm:t>
        <a:bodyPr/>
        <a:lstStyle/>
        <a:p>
          <a:endParaRPr lang="nl-NL"/>
        </a:p>
      </dgm:t>
    </dgm:pt>
    <dgm:pt modelId="{1BAA8520-2233-430C-98CF-BCA5F1BCDBDD}">
      <dgm:prSet phldrT="[Tekst]"/>
      <dgm:spPr>
        <a:solidFill>
          <a:srgbClr val="5FA7D8">
            <a:alpha val="90000"/>
          </a:srgbClr>
        </a:solidFill>
        <a:ln>
          <a:noFill/>
        </a:ln>
      </dgm:spPr>
      <dgm:t>
        <a:bodyPr/>
        <a:lstStyle/>
        <a:p>
          <a:r>
            <a:rPr lang="nl-NL">
              <a:solidFill>
                <a:schemeClr val="tx2"/>
              </a:solidFill>
            </a:rPr>
            <a:t>Voordelen</a:t>
          </a:r>
        </a:p>
      </dgm:t>
    </dgm:pt>
    <dgm:pt modelId="{F76E6B9C-EAF9-47E6-B56B-8652D41B8A9D}" type="parTrans" cxnId="{57A44A19-81DB-4590-BD4A-47AA892C2962}">
      <dgm:prSet/>
      <dgm:spPr/>
      <dgm:t>
        <a:bodyPr/>
        <a:lstStyle/>
        <a:p>
          <a:endParaRPr lang="nl-NL"/>
        </a:p>
      </dgm:t>
    </dgm:pt>
    <dgm:pt modelId="{C77E15FA-FB85-4F2B-A1C7-EB246B73C781}" type="sibTrans" cxnId="{57A44A19-81DB-4590-BD4A-47AA892C2962}">
      <dgm:prSet/>
      <dgm:spPr/>
      <dgm:t>
        <a:bodyPr/>
        <a:lstStyle/>
        <a:p>
          <a:endParaRPr lang="nl-NL"/>
        </a:p>
      </dgm:t>
    </dgm:pt>
    <dgm:pt modelId="{E9D727AF-D1F5-406D-A179-9E26E17E337D}">
      <dgm:prSet phldrT="[Tekst]"/>
      <dgm:spPr>
        <a:solidFill>
          <a:srgbClr val="18407F"/>
        </a:solidFill>
        <a:ln>
          <a:noFill/>
        </a:ln>
      </dgm:spPr>
      <dgm:t>
        <a:bodyPr/>
        <a:lstStyle/>
        <a:p>
          <a:r>
            <a:rPr lang="nl-NL"/>
            <a:t>Alternatief 1</a:t>
          </a:r>
        </a:p>
      </dgm:t>
    </dgm:pt>
    <dgm:pt modelId="{1C495E96-3F71-494D-AEA5-2034DAC918C8}" type="parTrans" cxnId="{08E7B84C-7F93-436B-B83B-E2C9C5B5EC6A}">
      <dgm:prSet/>
      <dgm:spPr/>
      <dgm:t>
        <a:bodyPr/>
        <a:lstStyle/>
        <a:p>
          <a:endParaRPr lang="nl-NL"/>
        </a:p>
      </dgm:t>
    </dgm:pt>
    <dgm:pt modelId="{88F9E1E1-6DDB-4E80-9A12-72776F3B25BC}" type="sibTrans" cxnId="{08E7B84C-7F93-436B-B83B-E2C9C5B5EC6A}">
      <dgm:prSet/>
      <dgm:spPr/>
      <dgm:t>
        <a:bodyPr/>
        <a:lstStyle/>
        <a:p>
          <a:endParaRPr lang="nl-NL"/>
        </a:p>
      </dgm:t>
    </dgm:pt>
    <dgm:pt modelId="{653D1378-B81A-470B-A1F0-30B5F5A9E5D6}">
      <dgm:prSet phldrT="[Tekst]"/>
      <dgm:spPr>
        <a:solidFill>
          <a:srgbClr val="5FA7D8">
            <a:alpha val="90000"/>
          </a:srgbClr>
        </a:solidFill>
      </dgm:spPr>
      <dgm:t>
        <a:bodyPr/>
        <a:lstStyle/>
        <a:p>
          <a:r>
            <a:rPr lang="nl-NL">
              <a:solidFill>
                <a:schemeClr val="tx2"/>
              </a:solidFill>
            </a:rPr>
            <a:t>Beschrijving</a:t>
          </a:r>
        </a:p>
      </dgm:t>
    </dgm:pt>
    <dgm:pt modelId="{D4894382-F88C-4B90-8ECD-571B51586606}" type="parTrans" cxnId="{CACC5CB2-71F1-401B-8936-16483AFA70BB}">
      <dgm:prSet/>
      <dgm:spPr/>
      <dgm:t>
        <a:bodyPr/>
        <a:lstStyle/>
        <a:p>
          <a:endParaRPr lang="nl-NL"/>
        </a:p>
      </dgm:t>
    </dgm:pt>
    <dgm:pt modelId="{99B3BD60-1833-445F-BDD9-2C319275E7ED}" type="sibTrans" cxnId="{CACC5CB2-71F1-401B-8936-16483AFA70BB}">
      <dgm:prSet/>
      <dgm:spPr/>
      <dgm:t>
        <a:bodyPr/>
        <a:lstStyle/>
        <a:p>
          <a:endParaRPr lang="nl-NL"/>
        </a:p>
      </dgm:t>
    </dgm:pt>
    <dgm:pt modelId="{63720CF7-13B8-4F58-9A97-8B0B3886E87B}">
      <dgm:prSet phldrT="[Tekst]"/>
      <dgm:spPr>
        <a:solidFill>
          <a:srgbClr val="5FA7D8">
            <a:alpha val="90000"/>
          </a:srgbClr>
        </a:solidFill>
      </dgm:spPr>
      <dgm:t>
        <a:bodyPr/>
        <a:lstStyle/>
        <a:p>
          <a:r>
            <a:rPr lang="nl-NL">
              <a:solidFill>
                <a:schemeClr val="tx2"/>
              </a:solidFill>
            </a:rPr>
            <a:t>Voordelen</a:t>
          </a:r>
        </a:p>
      </dgm:t>
    </dgm:pt>
    <dgm:pt modelId="{C00DD47D-F0E4-45FC-89C1-A1DF779A3F8D}" type="parTrans" cxnId="{8C5C478C-7F5A-4476-8716-9B2BAF5C12A2}">
      <dgm:prSet/>
      <dgm:spPr/>
      <dgm:t>
        <a:bodyPr/>
        <a:lstStyle/>
        <a:p>
          <a:endParaRPr lang="nl-NL"/>
        </a:p>
      </dgm:t>
    </dgm:pt>
    <dgm:pt modelId="{9307C66A-9D48-4866-98AA-84420DC38F38}" type="sibTrans" cxnId="{8C5C478C-7F5A-4476-8716-9B2BAF5C12A2}">
      <dgm:prSet/>
      <dgm:spPr/>
      <dgm:t>
        <a:bodyPr/>
        <a:lstStyle/>
        <a:p>
          <a:endParaRPr lang="nl-NL"/>
        </a:p>
      </dgm:t>
    </dgm:pt>
    <dgm:pt modelId="{CA69A5FB-7D0E-4963-BE73-48EAD195D9C8}">
      <dgm:prSet phldrT="[Tekst]"/>
      <dgm:spPr>
        <a:solidFill>
          <a:srgbClr val="18407F"/>
        </a:solidFill>
        <a:ln>
          <a:noFill/>
        </a:ln>
      </dgm:spPr>
      <dgm:t>
        <a:bodyPr/>
        <a:lstStyle/>
        <a:p>
          <a:r>
            <a:rPr lang="nl-NL"/>
            <a:t>Alternatief 2</a:t>
          </a:r>
        </a:p>
      </dgm:t>
    </dgm:pt>
    <dgm:pt modelId="{F872D34A-108D-44FD-96A3-0FC84DB43278}" type="parTrans" cxnId="{061ABD7B-ACD7-4598-BA60-A44607B205FD}">
      <dgm:prSet/>
      <dgm:spPr/>
      <dgm:t>
        <a:bodyPr/>
        <a:lstStyle/>
        <a:p>
          <a:endParaRPr lang="nl-NL"/>
        </a:p>
      </dgm:t>
    </dgm:pt>
    <dgm:pt modelId="{D3713ACE-C296-4842-9FB2-E83AB8AC7F21}" type="sibTrans" cxnId="{061ABD7B-ACD7-4598-BA60-A44607B205FD}">
      <dgm:prSet/>
      <dgm:spPr/>
      <dgm:t>
        <a:bodyPr/>
        <a:lstStyle/>
        <a:p>
          <a:endParaRPr lang="nl-NL"/>
        </a:p>
      </dgm:t>
    </dgm:pt>
    <dgm:pt modelId="{4136A268-018A-4A1D-8E5C-DCCB29BE262A}">
      <dgm:prSet phldrT="[Tekst]"/>
      <dgm:spPr>
        <a:solidFill>
          <a:srgbClr val="5FA7D8">
            <a:alpha val="90000"/>
          </a:srgbClr>
        </a:solidFill>
      </dgm:spPr>
      <dgm:t>
        <a:bodyPr/>
        <a:lstStyle/>
        <a:p>
          <a:r>
            <a:rPr lang="nl-NL">
              <a:solidFill>
                <a:schemeClr val="tx2"/>
              </a:solidFill>
            </a:rPr>
            <a:t>Beschrijving</a:t>
          </a:r>
        </a:p>
      </dgm:t>
    </dgm:pt>
    <dgm:pt modelId="{B59AAF20-95CE-4E9E-86E8-3A89DA0BCB17}" type="parTrans" cxnId="{CF5A2DB1-4791-4815-BE41-1AE0AF2D78D2}">
      <dgm:prSet/>
      <dgm:spPr/>
      <dgm:t>
        <a:bodyPr/>
        <a:lstStyle/>
        <a:p>
          <a:endParaRPr lang="nl-NL"/>
        </a:p>
      </dgm:t>
    </dgm:pt>
    <dgm:pt modelId="{0445AF0B-B34A-4CFD-B74C-7718C964C53D}" type="sibTrans" cxnId="{CF5A2DB1-4791-4815-BE41-1AE0AF2D78D2}">
      <dgm:prSet/>
      <dgm:spPr/>
      <dgm:t>
        <a:bodyPr/>
        <a:lstStyle/>
        <a:p>
          <a:endParaRPr lang="nl-NL"/>
        </a:p>
      </dgm:t>
    </dgm:pt>
    <dgm:pt modelId="{13BB7DD4-CF5E-46AA-85CB-725E6C91CD8A}">
      <dgm:prSet phldrT="[Tekst]"/>
      <dgm:spPr>
        <a:solidFill>
          <a:srgbClr val="5FA7D8">
            <a:alpha val="90000"/>
          </a:srgbClr>
        </a:solidFill>
      </dgm:spPr>
      <dgm:t>
        <a:bodyPr/>
        <a:lstStyle/>
        <a:p>
          <a:r>
            <a:rPr lang="nl-NL">
              <a:solidFill>
                <a:schemeClr val="tx2"/>
              </a:solidFill>
            </a:rPr>
            <a:t>Voordelen</a:t>
          </a:r>
        </a:p>
      </dgm:t>
    </dgm:pt>
    <dgm:pt modelId="{C0ED981D-1786-4FDF-BEBD-709184DA4BC8}" type="parTrans" cxnId="{33629D7E-6E2B-4B83-98DC-4591096C9229}">
      <dgm:prSet/>
      <dgm:spPr/>
      <dgm:t>
        <a:bodyPr/>
        <a:lstStyle/>
        <a:p>
          <a:endParaRPr lang="nl-NL"/>
        </a:p>
      </dgm:t>
    </dgm:pt>
    <dgm:pt modelId="{AE7D1E80-BCE4-47DE-839D-AF5481C59487}" type="sibTrans" cxnId="{33629D7E-6E2B-4B83-98DC-4591096C9229}">
      <dgm:prSet/>
      <dgm:spPr/>
      <dgm:t>
        <a:bodyPr/>
        <a:lstStyle/>
        <a:p>
          <a:endParaRPr lang="nl-NL"/>
        </a:p>
      </dgm:t>
    </dgm:pt>
    <dgm:pt modelId="{9176244D-831C-4181-ACAA-AEF6E16EF82F}">
      <dgm:prSet phldrT="[Tekst]"/>
      <dgm:spPr>
        <a:solidFill>
          <a:srgbClr val="5FA7D8">
            <a:alpha val="90000"/>
          </a:srgbClr>
        </a:solidFill>
        <a:ln>
          <a:noFill/>
        </a:ln>
      </dgm:spPr>
      <dgm:t>
        <a:bodyPr/>
        <a:lstStyle/>
        <a:p>
          <a:r>
            <a:rPr lang="nl-NL">
              <a:solidFill>
                <a:schemeClr val="tx2"/>
              </a:solidFill>
            </a:rPr>
            <a:t>Nadelen</a:t>
          </a:r>
        </a:p>
      </dgm:t>
    </dgm:pt>
    <dgm:pt modelId="{FF58ED37-6BDB-4041-9952-3D3FC9E4FABB}" type="parTrans" cxnId="{14AD3B8C-6AB7-4BD5-82C0-0B21D73C11C0}">
      <dgm:prSet/>
      <dgm:spPr/>
      <dgm:t>
        <a:bodyPr/>
        <a:lstStyle/>
        <a:p>
          <a:endParaRPr lang="nl-NL"/>
        </a:p>
      </dgm:t>
    </dgm:pt>
    <dgm:pt modelId="{8FD0F2DB-6A73-4666-82EB-CD9D53F8B0D7}" type="sibTrans" cxnId="{14AD3B8C-6AB7-4BD5-82C0-0B21D73C11C0}">
      <dgm:prSet/>
      <dgm:spPr/>
      <dgm:t>
        <a:bodyPr/>
        <a:lstStyle/>
        <a:p>
          <a:endParaRPr lang="nl-NL"/>
        </a:p>
      </dgm:t>
    </dgm:pt>
    <dgm:pt modelId="{43046B94-636F-47E4-8D46-6C68B47D7C70}">
      <dgm:prSet phldrT="[Tekst]"/>
      <dgm:spPr>
        <a:solidFill>
          <a:srgbClr val="5FA7D8">
            <a:alpha val="90000"/>
          </a:srgbClr>
        </a:solidFill>
      </dgm:spPr>
      <dgm:t>
        <a:bodyPr/>
        <a:lstStyle/>
        <a:p>
          <a:r>
            <a:rPr lang="nl-NL">
              <a:solidFill>
                <a:schemeClr val="tx2"/>
              </a:solidFill>
            </a:rPr>
            <a:t>Nadelen</a:t>
          </a:r>
        </a:p>
      </dgm:t>
    </dgm:pt>
    <dgm:pt modelId="{A062BC66-AE3A-4CFE-9B7F-4006FA002762}" type="parTrans" cxnId="{07D9A35D-2127-42C6-A240-2322F9219DCA}">
      <dgm:prSet/>
      <dgm:spPr/>
      <dgm:t>
        <a:bodyPr/>
        <a:lstStyle/>
        <a:p>
          <a:endParaRPr lang="nl-NL"/>
        </a:p>
      </dgm:t>
    </dgm:pt>
    <dgm:pt modelId="{5800588C-6FAF-41F8-9E54-1BBDAD6DC45D}" type="sibTrans" cxnId="{07D9A35D-2127-42C6-A240-2322F9219DCA}">
      <dgm:prSet/>
      <dgm:spPr/>
      <dgm:t>
        <a:bodyPr/>
        <a:lstStyle/>
        <a:p>
          <a:endParaRPr lang="nl-NL"/>
        </a:p>
      </dgm:t>
    </dgm:pt>
    <dgm:pt modelId="{44655CE6-24C2-4D15-BF45-D62A185DD91F}">
      <dgm:prSet phldrT="[Tekst]"/>
      <dgm:spPr>
        <a:solidFill>
          <a:srgbClr val="5FA7D8">
            <a:alpha val="90000"/>
          </a:srgbClr>
        </a:solidFill>
      </dgm:spPr>
      <dgm:t>
        <a:bodyPr/>
        <a:lstStyle/>
        <a:p>
          <a:r>
            <a:rPr lang="nl-NL">
              <a:solidFill>
                <a:schemeClr val="tx2"/>
              </a:solidFill>
            </a:rPr>
            <a:t>Nadelen</a:t>
          </a:r>
        </a:p>
      </dgm:t>
    </dgm:pt>
    <dgm:pt modelId="{6FBD169F-191D-4C67-8AC2-A58E0CEA2EE6}" type="parTrans" cxnId="{77BB0EE7-1CF6-460B-B1A3-ACE29868AC7E}">
      <dgm:prSet/>
      <dgm:spPr/>
      <dgm:t>
        <a:bodyPr/>
        <a:lstStyle/>
        <a:p>
          <a:endParaRPr lang="nl-NL"/>
        </a:p>
      </dgm:t>
    </dgm:pt>
    <dgm:pt modelId="{8868D1C6-4BE3-4CA2-B164-02667B64B452}" type="sibTrans" cxnId="{77BB0EE7-1CF6-460B-B1A3-ACE29868AC7E}">
      <dgm:prSet/>
      <dgm:spPr/>
      <dgm:t>
        <a:bodyPr/>
        <a:lstStyle/>
        <a:p>
          <a:endParaRPr lang="nl-NL"/>
        </a:p>
      </dgm:t>
    </dgm:pt>
    <dgm:pt modelId="{42690B27-1304-4293-8335-66F9AD158C9D}" type="pres">
      <dgm:prSet presAssocID="{9D1AB898-F19E-41E3-9156-9328756FDE79}" presName="Name0" presStyleCnt="0">
        <dgm:presLayoutVars>
          <dgm:dir/>
          <dgm:animLvl val="lvl"/>
          <dgm:resizeHandles val="exact"/>
        </dgm:presLayoutVars>
      </dgm:prSet>
      <dgm:spPr/>
    </dgm:pt>
    <dgm:pt modelId="{D394B47C-FB98-4C25-8553-1AC516DFDE3F}" type="pres">
      <dgm:prSet presAssocID="{15C4A447-221A-4D70-9A3B-907C34C9748E}" presName="composite" presStyleCnt="0"/>
      <dgm:spPr/>
    </dgm:pt>
    <dgm:pt modelId="{E0689ECB-DE41-4987-97DB-D8DB67D11671}" type="pres">
      <dgm:prSet presAssocID="{15C4A447-221A-4D70-9A3B-907C34C9748E}" presName="parTx" presStyleLbl="alignNode1" presStyleIdx="0" presStyleCnt="3">
        <dgm:presLayoutVars>
          <dgm:chMax val="0"/>
          <dgm:chPref val="0"/>
          <dgm:bulletEnabled val="1"/>
        </dgm:presLayoutVars>
      </dgm:prSet>
      <dgm:spPr/>
    </dgm:pt>
    <dgm:pt modelId="{3B4C3145-F5FC-4EBF-84F7-D14E35512D9E}" type="pres">
      <dgm:prSet presAssocID="{15C4A447-221A-4D70-9A3B-907C34C9748E}" presName="desTx" presStyleLbl="alignAccFollowNode1" presStyleIdx="0" presStyleCnt="3">
        <dgm:presLayoutVars>
          <dgm:bulletEnabled val="1"/>
        </dgm:presLayoutVars>
      </dgm:prSet>
      <dgm:spPr/>
    </dgm:pt>
    <dgm:pt modelId="{FACEEAAD-7235-4578-BAE4-80E9CBE46ABF}" type="pres">
      <dgm:prSet presAssocID="{45EED27F-576E-428A-86E7-41091D161328}" presName="space" presStyleCnt="0"/>
      <dgm:spPr/>
    </dgm:pt>
    <dgm:pt modelId="{1F3DF588-E6C9-42CA-8BE5-3CCB3494D8C4}" type="pres">
      <dgm:prSet presAssocID="{E9D727AF-D1F5-406D-A179-9E26E17E337D}" presName="composite" presStyleCnt="0"/>
      <dgm:spPr/>
    </dgm:pt>
    <dgm:pt modelId="{2675880E-B7A4-4926-882B-2B8DA4A3C0CF}" type="pres">
      <dgm:prSet presAssocID="{E9D727AF-D1F5-406D-A179-9E26E17E337D}" presName="parTx" presStyleLbl="alignNode1" presStyleIdx="1" presStyleCnt="3">
        <dgm:presLayoutVars>
          <dgm:chMax val="0"/>
          <dgm:chPref val="0"/>
          <dgm:bulletEnabled val="1"/>
        </dgm:presLayoutVars>
      </dgm:prSet>
      <dgm:spPr/>
    </dgm:pt>
    <dgm:pt modelId="{8EBED5D0-66DE-429E-9517-7FA97DDA66BF}" type="pres">
      <dgm:prSet presAssocID="{E9D727AF-D1F5-406D-A179-9E26E17E337D}" presName="desTx" presStyleLbl="alignAccFollowNode1" presStyleIdx="1" presStyleCnt="3">
        <dgm:presLayoutVars>
          <dgm:bulletEnabled val="1"/>
        </dgm:presLayoutVars>
      </dgm:prSet>
      <dgm:spPr/>
    </dgm:pt>
    <dgm:pt modelId="{8B8FFF8E-FD76-49D8-813C-848E694D1BCD}" type="pres">
      <dgm:prSet presAssocID="{88F9E1E1-6DDB-4E80-9A12-72776F3B25BC}" presName="space" presStyleCnt="0"/>
      <dgm:spPr/>
    </dgm:pt>
    <dgm:pt modelId="{6BA184F8-8BC3-4CCB-9C75-F9ADEE5BBE01}" type="pres">
      <dgm:prSet presAssocID="{CA69A5FB-7D0E-4963-BE73-48EAD195D9C8}" presName="composite" presStyleCnt="0"/>
      <dgm:spPr/>
    </dgm:pt>
    <dgm:pt modelId="{572DDA8A-EFEB-40E0-9398-95FFA8CFD8CC}" type="pres">
      <dgm:prSet presAssocID="{CA69A5FB-7D0E-4963-BE73-48EAD195D9C8}" presName="parTx" presStyleLbl="alignNode1" presStyleIdx="2" presStyleCnt="3">
        <dgm:presLayoutVars>
          <dgm:chMax val="0"/>
          <dgm:chPref val="0"/>
          <dgm:bulletEnabled val="1"/>
        </dgm:presLayoutVars>
      </dgm:prSet>
      <dgm:spPr/>
    </dgm:pt>
    <dgm:pt modelId="{FD192245-7388-47BE-ADCE-EC020732E32A}" type="pres">
      <dgm:prSet presAssocID="{CA69A5FB-7D0E-4963-BE73-48EAD195D9C8}" presName="desTx" presStyleLbl="alignAccFollowNode1" presStyleIdx="2" presStyleCnt="3">
        <dgm:presLayoutVars>
          <dgm:bulletEnabled val="1"/>
        </dgm:presLayoutVars>
      </dgm:prSet>
      <dgm:spPr/>
    </dgm:pt>
  </dgm:ptLst>
  <dgm:cxnLst>
    <dgm:cxn modelId="{57A44A19-81DB-4590-BD4A-47AA892C2962}" srcId="{15C4A447-221A-4D70-9A3B-907C34C9748E}" destId="{1BAA8520-2233-430C-98CF-BCA5F1BCDBDD}" srcOrd="1" destOrd="0" parTransId="{F76E6B9C-EAF9-47E6-B56B-8652D41B8A9D}" sibTransId="{C77E15FA-FB85-4F2B-A1C7-EB246B73C781}"/>
    <dgm:cxn modelId="{91367E25-05BF-4109-8B16-F3A47B0F88C1}" srcId="{15C4A447-221A-4D70-9A3B-907C34C9748E}" destId="{40DFDB35-8CC0-4788-B9B4-98BC05A8A198}" srcOrd="0" destOrd="0" parTransId="{CBB76B9F-BFE3-4FB7-BF43-3E7EB5362C4E}" sibTransId="{DA3A5BF0-8053-46F7-9A98-C48442EFAF03}"/>
    <dgm:cxn modelId="{F2DFD12B-B248-4482-9C1F-2AF587DD2086}" type="presOf" srcId="{9D1AB898-F19E-41E3-9156-9328756FDE79}" destId="{42690B27-1304-4293-8335-66F9AD158C9D}" srcOrd="0" destOrd="0" presId="urn:microsoft.com/office/officeart/2005/8/layout/hList1"/>
    <dgm:cxn modelId="{07D9A35D-2127-42C6-A240-2322F9219DCA}" srcId="{E9D727AF-D1F5-406D-A179-9E26E17E337D}" destId="{43046B94-636F-47E4-8D46-6C68B47D7C70}" srcOrd="2" destOrd="0" parTransId="{A062BC66-AE3A-4CFE-9B7F-4006FA002762}" sibTransId="{5800588C-6FAF-41F8-9E54-1BBDAD6DC45D}"/>
    <dgm:cxn modelId="{69874441-8DF4-4A5D-8E5E-32EE61899A64}" type="presOf" srcId="{15C4A447-221A-4D70-9A3B-907C34C9748E}" destId="{E0689ECB-DE41-4987-97DB-D8DB67D11671}" srcOrd="0" destOrd="0" presId="urn:microsoft.com/office/officeart/2005/8/layout/hList1"/>
    <dgm:cxn modelId="{657C2942-C9F7-4209-90FA-77756BB04FAE}" type="presOf" srcId="{4136A268-018A-4A1D-8E5C-DCCB29BE262A}" destId="{FD192245-7388-47BE-ADCE-EC020732E32A}" srcOrd="0" destOrd="0" presId="urn:microsoft.com/office/officeart/2005/8/layout/hList1"/>
    <dgm:cxn modelId="{60E37242-3786-4507-9F53-793040F4B78A}" type="presOf" srcId="{E9D727AF-D1F5-406D-A179-9E26E17E337D}" destId="{2675880E-B7A4-4926-882B-2B8DA4A3C0CF}" srcOrd="0" destOrd="0" presId="urn:microsoft.com/office/officeart/2005/8/layout/hList1"/>
    <dgm:cxn modelId="{F8C61B4B-0FEA-4C8B-96AB-0C0269158FD8}" type="presOf" srcId="{13BB7DD4-CF5E-46AA-85CB-725E6C91CD8A}" destId="{FD192245-7388-47BE-ADCE-EC020732E32A}" srcOrd="0" destOrd="1" presId="urn:microsoft.com/office/officeart/2005/8/layout/hList1"/>
    <dgm:cxn modelId="{2F638F4C-E317-4BEA-88C5-967F3F159279}" type="presOf" srcId="{44655CE6-24C2-4D15-BF45-D62A185DD91F}" destId="{FD192245-7388-47BE-ADCE-EC020732E32A}" srcOrd="0" destOrd="2" presId="urn:microsoft.com/office/officeart/2005/8/layout/hList1"/>
    <dgm:cxn modelId="{08E7B84C-7F93-436B-B83B-E2C9C5B5EC6A}" srcId="{9D1AB898-F19E-41E3-9156-9328756FDE79}" destId="{E9D727AF-D1F5-406D-A179-9E26E17E337D}" srcOrd="1" destOrd="0" parTransId="{1C495E96-3F71-494D-AEA5-2034DAC918C8}" sibTransId="{88F9E1E1-6DDB-4E80-9A12-72776F3B25BC}"/>
    <dgm:cxn modelId="{061ABD7B-ACD7-4598-BA60-A44607B205FD}" srcId="{9D1AB898-F19E-41E3-9156-9328756FDE79}" destId="{CA69A5FB-7D0E-4963-BE73-48EAD195D9C8}" srcOrd="2" destOrd="0" parTransId="{F872D34A-108D-44FD-96A3-0FC84DB43278}" sibTransId="{D3713ACE-C296-4842-9FB2-E83AB8AC7F21}"/>
    <dgm:cxn modelId="{33629D7E-6E2B-4B83-98DC-4591096C9229}" srcId="{CA69A5FB-7D0E-4963-BE73-48EAD195D9C8}" destId="{13BB7DD4-CF5E-46AA-85CB-725E6C91CD8A}" srcOrd="1" destOrd="0" parTransId="{C0ED981D-1786-4FDF-BEBD-709184DA4BC8}" sibTransId="{AE7D1E80-BCE4-47DE-839D-AF5481C59487}"/>
    <dgm:cxn modelId="{14AD3B8C-6AB7-4BD5-82C0-0B21D73C11C0}" srcId="{15C4A447-221A-4D70-9A3B-907C34C9748E}" destId="{9176244D-831C-4181-ACAA-AEF6E16EF82F}" srcOrd="2" destOrd="0" parTransId="{FF58ED37-6BDB-4041-9952-3D3FC9E4FABB}" sibTransId="{8FD0F2DB-6A73-4666-82EB-CD9D53F8B0D7}"/>
    <dgm:cxn modelId="{8C5C478C-7F5A-4476-8716-9B2BAF5C12A2}" srcId="{E9D727AF-D1F5-406D-A179-9E26E17E337D}" destId="{63720CF7-13B8-4F58-9A97-8B0B3886E87B}" srcOrd="1" destOrd="0" parTransId="{C00DD47D-F0E4-45FC-89C1-A1DF779A3F8D}" sibTransId="{9307C66A-9D48-4866-98AA-84420DC38F38}"/>
    <dgm:cxn modelId="{89BB9FA0-1849-4F40-B5F8-25EEE60ED1F7}" type="presOf" srcId="{43046B94-636F-47E4-8D46-6C68B47D7C70}" destId="{8EBED5D0-66DE-429E-9517-7FA97DDA66BF}" srcOrd="0" destOrd="2" presId="urn:microsoft.com/office/officeart/2005/8/layout/hList1"/>
    <dgm:cxn modelId="{F9D32CB0-9D9C-405E-AD1C-476CBB0F1BC1}" type="presOf" srcId="{653D1378-B81A-470B-A1F0-30B5F5A9E5D6}" destId="{8EBED5D0-66DE-429E-9517-7FA97DDA66BF}" srcOrd="0" destOrd="0" presId="urn:microsoft.com/office/officeart/2005/8/layout/hList1"/>
    <dgm:cxn modelId="{CF5A2DB1-4791-4815-BE41-1AE0AF2D78D2}" srcId="{CA69A5FB-7D0E-4963-BE73-48EAD195D9C8}" destId="{4136A268-018A-4A1D-8E5C-DCCB29BE262A}" srcOrd="0" destOrd="0" parTransId="{B59AAF20-95CE-4E9E-86E8-3A89DA0BCB17}" sibTransId="{0445AF0B-B34A-4CFD-B74C-7718C964C53D}"/>
    <dgm:cxn modelId="{CACC5CB2-71F1-401B-8936-16483AFA70BB}" srcId="{E9D727AF-D1F5-406D-A179-9E26E17E337D}" destId="{653D1378-B81A-470B-A1F0-30B5F5A9E5D6}" srcOrd="0" destOrd="0" parTransId="{D4894382-F88C-4B90-8ECD-571B51586606}" sibTransId="{99B3BD60-1833-445F-BDD9-2C319275E7ED}"/>
    <dgm:cxn modelId="{3F846CC2-F692-4CEF-99E0-70C4BD9A742C}" type="presOf" srcId="{63720CF7-13B8-4F58-9A97-8B0B3886E87B}" destId="{8EBED5D0-66DE-429E-9517-7FA97DDA66BF}" srcOrd="0" destOrd="1" presId="urn:microsoft.com/office/officeart/2005/8/layout/hList1"/>
    <dgm:cxn modelId="{D7E8B6C6-139B-4A89-BD78-F63930DD95BC}" type="presOf" srcId="{40DFDB35-8CC0-4788-B9B4-98BC05A8A198}" destId="{3B4C3145-F5FC-4EBF-84F7-D14E35512D9E}" srcOrd="0" destOrd="0" presId="urn:microsoft.com/office/officeart/2005/8/layout/hList1"/>
    <dgm:cxn modelId="{169984D8-9DDA-4F15-83B6-2E3C09090D4A}" type="presOf" srcId="{CA69A5FB-7D0E-4963-BE73-48EAD195D9C8}" destId="{572DDA8A-EFEB-40E0-9398-95FFA8CFD8CC}" srcOrd="0" destOrd="0" presId="urn:microsoft.com/office/officeart/2005/8/layout/hList1"/>
    <dgm:cxn modelId="{9E5840DE-957F-4E2C-8A01-7B0BF8690DE3}" type="presOf" srcId="{9176244D-831C-4181-ACAA-AEF6E16EF82F}" destId="{3B4C3145-F5FC-4EBF-84F7-D14E35512D9E}" srcOrd="0" destOrd="2" presId="urn:microsoft.com/office/officeart/2005/8/layout/hList1"/>
    <dgm:cxn modelId="{77BB0EE7-1CF6-460B-B1A3-ACE29868AC7E}" srcId="{CA69A5FB-7D0E-4963-BE73-48EAD195D9C8}" destId="{44655CE6-24C2-4D15-BF45-D62A185DD91F}" srcOrd="2" destOrd="0" parTransId="{6FBD169F-191D-4C67-8AC2-A58E0CEA2EE6}" sibTransId="{8868D1C6-4BE3-4CA2-B164-02667B64B452}"/>
    <dgm:cxn modelId="{BC2D16E7-802A-4317-B682-3D6C76B2DDFC}" srcId="{9D1AB898-F19E-41E3-9156-9328756FDE79}" destId="{15C4A447-221A-4D70-9A3B-907C34C9748E}" srcOrd="0" destOrd="0" parTransId="{CAA9021A-6233-4F92-B028-D9EF1C529F30}" sibTransId="{45EED27F-576E-428A-86E7-41091D161328}"/>
    <dgm:cxn modelId="{D61703F0-2D49-4860-B27E-DA5F6106F804}" type="presOf" srcId="{1BAA8520-2233-430C-98CF-BCA5F1BCDBDD}" destId="{3B4C3145-F5FC-4EBF-84F7-D14E35512D9E}" srcOrd="0" destOrd="1" presId="urn:microsoft.com/office/officeart/2005/8/layout/hList1"/>
    <dgm:cxn modelId="{ADF43D9A-5ECB-494D-975D-3FB19E5A6FD1}" type="presParOf" srcId="{42690B27-1304-4293-8335-66F9AD158C9D}" destId="{D394B47C-FB98-4C25-8553-1AC516DFDE3F}" srcOrd="0" destOrd="0" presId="urn:microsoft.com/office/officeart/2005/8/layout/hList1"/>
    <dgm:cxn modelId="{18AC3DB7-2746-4A48-A6DF-F1BD30DDE53F}" type="presParOf" srcId="{D394B47C-FB98-4C25-8553-1AC516DFDE3F}" destId="{E0689ECB-DE41-4987-97DB-D8DB67D11671}" srcOrd="0" destOrd="0" presId="urn:microsoft.com/office/officeart/2005/8/layout/hList1"/>
    <dgm:cxn modelId="{E683C11B-DACF-4CA1-AE40-E4CDD58FC6A6}" type="presParOf" srcId="{D394B47C-FB98-4C25-8553-1AC516DFDE3F}" destId="{3B4C3145-F5FC-4EBF-84F7-D14E35512D9E}" srcOrd="1" destOrd="0" presId="urn:microsoft.com/office/officeart/2005/8/layout/hList1"/>
    <dgm:cxn modelId="{1AA7B008-ECA2-4EE7-A560-2DB292A9E29A}" type="presParOf" srcId="{42690B27-1304-4293-8335-66F9AD158C9D}" destId="{FACEEAAD-7235-4578-BAE4-80E9CBE46ABF}" srcOrd="1" destOrd="0" presId="urn:microsoft.com/office/officeart/2005/8/layout/hList1"/>
    <dgm:cxn modelId="{0D06B1D3-F5F4-4F01-9FDA-E31CD744A997}" type="presParOf" srcId="{42690B27-1304-4293-8335-66F9AD158C9D}" destId="{1F3DF588-E6C9-42CA-8BE5-3CCB3494D8C4}" srcOrd="2" destOrd="0" presId="urn:microsoft.com/office/officeart/2005/8/layout/hList1"/>
    <dgm:cxn modelId="{FF5538D3-705B-49CD-B36B-A62174ED056D}" type="presParOf" srcId="{1F3DF588-E6C9-42CA-8BE5-3CCB3494D8C4}" destId="{2675880E-B7A4-4926-882B-2B8DA4A3C0CF}" srcOrd="0" destOrd="0" presId="urn:microsoft.com/office/officeart/2005/8/layout/hList1"/>
    <dgm:cxn modelId="{CFB8D405-8F3D-4B88-AE0F-5EADE546063B}" type="presParOf" srcId="{1F3DF588-E6C9-42CA-8BE5-3CCB3494D8C4}" destId="{8EBED5D0-66DE-429E-9517-7FA97DDA66BF}" srcOrd="1" destOrd="0" presId="urn:microsoft.com/office/officeart/2005/8/layout/hList1"/>
    <dgm:cxn modelId="{40DC3B97-2101-42CC-BAB2-4A40A415F6C1}" type="presParOf" srcId="{42690B27-1304-4293-8335-66F9AD158C9D}" destId="{8B8FFF8E-FD76-49D8-813C-848E694D1BCD}" srcOrd="3" destOrd="0" presId="urn:microsoft.com/office/officeart/2005/8/layout/hList1"/>
    <dgm:cxn modelId="{D0BD6453-A31E-4E47-975C-3D1F7C003178}" type="presParOf" srcId="{42690B27-1304-4293-8335-66F9AD158C9D}" destId="{6BA184F8-8BC3-4CCB-9C75-F9ADEE5BBE01}" srcOrd="4" destOrd="0" presId="urn:microsoft.com/office/officeart/2005/8/layout/hList1"/>
    <dgm:cxn modelId="{DFF2A537-E9C2-4EF6-8445-02C8A6953820}" type="presParOf" srcId="{6BA184F8-8BC3-4CCB-9C75-F9ADEE5BBE01}" destId="{572DDA8A-EFEB-40E0-9398-95FFA8CFD8CC}" srcOrd="0" destOrd="0" presId="urn:microsoft.com/office/officeart/2005/8/layout/hList1"/>
    <dgm:cxn modelId="{A1B81ED3-FB75-44E5-A319-3C5B5310B08C}" type="presParOf" srcId="{6BA184F8-8BC3-4CCB-9C75-F9ADEE5BBE01}" destId="{FD192245-7388-47BE-ADCE-EC020732E32A}" srcOrd="1" destOrd="0" presId="urn:microsoft.com/office/officeart/2005/8/layout/h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C8B3B-1752-4C47-9311-589C2FE1B42A}">
      <dsp:nvSpPr>
        <dsp:cNvPr id="0" name=""/>
        <dsp:cNvSpPr/>
      </dsp:nvSpPr>
      <dsp:spPr>
        <a:xfrm rot="5400000">
          <a:off x="-220870" y="221172"/>
          <a:ext cx="1472472" cy="1030730"/>
        </a:xfrm>
        <a:prstGeom prst="chevron">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a:t>Nationaal</a:t>
          </a:r>
        </a:p>
      </dsp:txBody>
      <dsp:txXfrm rot="-5400000">
        <a:off x="1" y="515666"/>
        <a:ext cx="1030730" cy="441742"/>
      </dsp:txXfrm>
    </dsp:sp>
    <dsp:sp modelId="{8FE408A6-838B-4007-A890-161B6D106180}">
      <dsp:nvSpPr>
        <dsp:cNvPr id="0" name=""/>
        <dsp:cNvSpPr/>
      </dsp:nvSpPr>
      <dsp:spPr>
        <a:xfrm rot="5400000">
          <a:off x="2970899" y="-1940169"/>
          <a:ext cx="957106" cy="4837445"/>
        </a:xfrm>
        <a:prstGeom prst="round2SameRect">
          <a:avLst/>
        </a:prstGeom>
        <a:solidFill>
          <a:schemeClr val="lt1">
            <a:alpha val="90000"/>
            <a:hueOff val="0"/>
            <a:satOff val="0"/>
            <a:lumOff val="0"/>
            <a:alphaOff val="0"/>
          </a:schemeClr>
        </a:solidFill>
        <a:ln w="12700" cap="flat" cmpd="sng" algn="ctr">
          <a:solidFill>
            <a:srgbClr val="1840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a:t>Samenwerkingsverband laadinfrastructuur</a:t>
          </a:r>
        </a:p>
        <a:p>
          <a:pPr marL="114300" lvl="1" indent="-114300" algn="l" defTabSz="666750">
            <a:lnSpc>
              <a:spcPct val="90000"/>
            </a:lnSpc>
            <a:spcBef>
              <a:spcPct val="0"/>
            </a:spcBef>
            <a:spcAft>
              <a:spcPct val="15000"/>
            </a:spcAft>
            <a:buChar char="•"/>
          </a:pPr>
          <a:r>
            <a:rPr lang="nl-NL" sz="1500" kern="1200"/>
            <a:t>Nationale Agenda Laadinfrastructuur (NAL)</a:t>
          </a:r>
        </a:p>
      </dsp:txBody>
      <dsp:txXfrm rot="-5400000">
        <a:off x="1030730" y="46722"/>
        <a:ext cx="4790723" cy="863662"/>
      </dsp:txXfrm>
    </dsp:sp>
    <dsp:sp modelId="{75CB17A2-FB39-49B3-82B7-6A9FD6534F6E}">
      <dsp:nvSpPr>
        <dsp:cNvPr id="0" name=""/>
        <dsp:cNvSpPr/>
      </dsp:nvSpPr>
      <dsp:spPr>
        <a:xfrm rot="5400000">
          <a:off x="-220870" y="1497734"/>
          <a:ext cx="1472472" cy="1030730"/>
        </a:xfrm>
        <a:prstGeom prst="chevron">
          <a:avLst/>
        </a:prstGeom>
        <a:solidFill>
          <a:srgbClr val="76D2B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a:t>Regionaal</a:t>
          </a:r>
        </a:p>
      </dsp:txBody>
      <dsp:txXfrm rot="-5400000">
        <a:off x="1" y="1792228"/>
        <a:ext cx="1030730" cy="441742"/>
      </dsp:txXfrm>
    </dsp:sp>
    <dsp:sp modelId="{A515E754-25CA-42EB-AE4C-769DD058999D}">
      <dsp:nvSpPr>
        <dsp:cNvPr id="0" name=""/>
        <dsp:cNvSpPr/>
      </dsp:nvSpPr>
      <dsp:spPr>
        <a:xfrm rot="5400000">
          <a:off x="2970899" y="-663305"/>
          <a:ext cx="957106" cy="4837445"/>
        </a:xfrm>
        <a:prstGeom prst="round2SameRect">
          <a:avLst/>
        </a:prstGeom>
        <a:solidFill>
          <a:schemeClr val="lt1">
            <a:alpha val="90000"/>
            <a:hueOff val="0"/>
            <a:satOff val="0"/>
            <a:lumOff val="0"/>
            <a:alphaOff val="0"/>
          </a:schemeClr>
        </a:solidFill>
        <a:ln w="12700" cap="flat" cmpd="sng" algn="ctr">
          <a:solidFill>
            <a:srgbClr val="1840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a:t>6 regio’s</a:t>
          </a:r>
        </a:p>
        <a:p>
          <a:pPr marL="114300" lvl="1" indent="-114300" algn="l" defTabSz="666750">
            <a:lnSpc>
              <a:spcPct val="90000"/>
            </a:lnSpc>
            <a:spcBef>
              <a:spcPct val="0"/>
            </a:spcBef>
            <a:spcAft>
              <a:spcPct val="15000"/>
            </a:spcAft>
            <a:buChar char="•"/>
          </a:pPr>
          <a:r>
            <a:rPr lang="nl-NL" sz="1500" kern="1200"/>
            <a:t>Oost Nederland: Gelderland &amp; Overijssel</a:t>
          </a:r>
        </a:p>
        <a:p>
          <a:pPr marL="114300" lvl="1" indent="-114300" algn="l" defTabSz="666750">
            <a:lnSpc>
              <a:spcPct val="90000"/>
            </a:lnSpc>
            <a:spcBef>
              <a:spcPct val="0"/>
            </a:spcBef>
            <a:spcAft>
              <a:spcPct val="15000"/>
            </a:spcAft>
            <a:buChar char="•"/>
          </a:pPr>
          <a:r>
            <a:rPr lang="nl-NL" sz="1500" kern="1200"/>
            <a:t>GO-RAL: Gelderse Overijsselse Regionale Agenda Laadinfra</a:t>
          </a:r>
        </a:p>
      </dsp:txBody>
      <dsp:txXfrm rot="-5400000">
        <a:off x="1030730" y="1323586"/>
        <a:ext cx="4790723" cy="863662"/>
      </dsp:txXfrm>
    </dsp:sp>
    <dsp:sp modelId="{EB697C45-C7FA-4CC6-A453-739988D19274}">
      <dsp:nvSpPr>
        <dsp:cNvPr id="0" name=""/>
        <dsp:cNvSpPr/>
      </dsp:nvSpPr>
      <dsp:spPr>
        <a:xfrm rot="5400000">
          <a:off x="-220870" y="2774296"/>
          <a:ext cx="1472472" cy="1030730"/>
        </a:xfrm>
        <a:prstGeom prst="chevron">
          <a:avLst/>
        </a:prstGeom>
        <a:solidFill>
          <a:srgbClr val="65ABDB"/>
        </a:solidFill>
        <a:ln w="12700" cap="flat" cmpd="sng" algn="ctr">
          <a:solidFill>
            <a:srgbClr val="BBB6D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a:t>GO-RAL</a:t>
          </a:r>
        </a:p>
      </dsp:txBody>
      <dsp:txXfrm rot="-5400000">
        <a:off x="1" y="3068790"/>
        <a:ext cx="1030730" cy="441742"/>
      </dsp:txXfrm>
    </dsp:sp>
    <dsp:sp modelId="{30E1DF02-737E-4F8C-BAF0-B10C32D3AA73}">
      <dsp:nvSpPr>
        <dsp:cNvPr id="0" name=""/>
        <dsp:cNvSpPr/>
      </dsp:nvSpPr>
      <dsp:spPr>
        <a:xfrm rot="5400000">
          <a:off x="2970899" y="613256"/>
          <a:ext cx="957106" cy="4837445"/>
        </a:xfrm>
        <a:prstGeom prst="round2SameRect">
          <a:avLst/>
        </a:prstGeom>
        <a:solidFill>
          <a:schemeClr val="lt1">
            <a:alpha val="90000"/>
            <a:hueOff val="0"/>
            <a:satOff val="0"/>
            <a:lumOff val="0"/>
            <a:alphaOff val="0"/>
          </a:schemeClr>
        </a:solidFill>
        <a:ln w="12700" cap="flat" cmpd="sng" algn="ctr">
          <a:solidFill>
            <a:srgbClr val="1840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a:t>Cluster logistiek</a:t>
          </a:r>
        </a:p>
      </dsp:txBody>
      <dsp:txXfrm rot="-5400000">
        <a:off x="1030730" y="2600147"/>
        <a:ext cx="4790723" cy="86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CC85D-0B8E-462E-81C2-728A7B08EDCA}">
      <dsp:nvSpPr>
        <dsp:cNvPr id="0" name=""/>
        <dsp:cNvSpPr/>
      </dsp:nvSpPr>
      <dsp:spPr>
        <a:xfrm>
          <a:off x="3498227" y="176773"/>
          <a:ext cx="3508266" cy="121837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78D56-F15C-414C-BA41-8288AF45C355}">
      <dsp:nvSpPr>
        <dsp:cNvPr id="0" name=""/>
        <dsp:cNvSpPr/>
      </dsp:nvSpPr>
      <dsp:spPr>
        <a:xfrm>
          <a:off x="4917851" y="3160159"/>
          <a:ext cx="679896" cy="435133"/>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AAF004-577B-4D0C-A61C-18B27DA93BEA}">
      <dsp:nvSpPr>
        <dsp:cNvPr id="0" name=""/>
        <dsp:cNvSpPr/>
      </dsp:nvSpPr>
      <dsp:spPr>
        <a:xfrm>
          <a:off x="362604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a:t>Integrale elektriciteitsbehoefte 2025, 2030 en 2035</a:t>
          </a:r>
        </a:p>
      </dsp:txBody>
      <dsp:txXfrm>
        <a:off x="3626048" y="3508266"/>
        <a:ext cx="3263503" cy="815875"/>
      </dsp:txXfrm>
    </dsp:sp>
    <dsp:sp modelId="{59956038-58B4-4A8C-A921-5791EE908865}">
      <dsp:nvSpPr>
        <dsp:cNvPr id="0" name=""/>
        <dsp:cNvSpPr/>
      </dsp:nvSpPr>
      <dsp:spPr>
        <a:xfrm>
          <a:off x="4773713" y="1489245"/>
          <a:ext cx="1223813" cy="12238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a:t>RES, Organische groei, etc.</a:t>
          </a:r>
        </a:p>
      </dsp:txBody>
      <dsp:txXfrm>
        <a:off x="4952936" y="1668468"/>
        <a:ext cx="865367" cy="865367"/>
      </dsp:txXfrm>
    </dsp:sp>
    <dsp:sp modelId="{D94FBE13-41E8-4B13-9BC9-26C0D1CEDA62}">
      <dsp:nvSpPr>
        <dsp:cNvPr id="0" name=""/>
        <dsp:cNvSpPr/>
      </dsp:nvSpPr>
      <dsp:spPr>
        <a:xfrm>
          <a:off x="3898006" y="571113"/>
          <a:ext cx="1223813" cy="1223813"/>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Huidig verbruik</a:t>
          </a:r>
        </a:p>
      </dsp:txBody>
      <dsp:txXfrm>
        <a:off x="4077229" y="750336"/>
        <a:ext cx="865367" cy="865367"/>
      </dsp:txXfrm>
    </dsp:sp>
    <dsp:sp modelId="{3C992A99-4E76-4F7E-B739-E663DCB407C9}">
      <dsp:nvSpPr>
        <dsp:cNvPr id="0" name=""/>
        <dsp:cNvSpPr/>
      </dsp:nvSpPr>
      <dsp:spPr>
        <a:xfrm>
          <a:off x="5149016" y="275222"/>
          <a:ext cx="1223813" cy="1223813"/>
        </a:xfrm>
        <a:prstGeom prst="ellipse">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Plan-kaarten Logistieke laadinfra</a:t>
          </a:r>
        </a:p>
      </dsp:txBody>
      <dsp:txXfrm>
        <a:off x="5328239" y="454445"/>
        <a:ext cx="865367" cy="865367"/>
      </dsp:txXfrm>
    </dsp:sp>
    <dsp:sp modelId="{5A7344DE-FA07-4BB4-8617-B7EF5E78514E}">
      <dsp:nvSpPr>
        <dsp:cNvPr id="0" name=""/>
        <dsp:cNvSpPr/>
      </dsp:nvSpPr>
      <dsp:spPr>
        <a:xfrm>
          <a:off x="3354089" y="27195"/>
          <a:ext cx="3807420" cy="304593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22728-AD3B-4A4B-A59D-270D15CC6EB2}">
      <dsp:nvSpPr>
        <dsp:cNvPr id="0" name=""/>
        <dsp:cNvSpPr/>
      </dsp:nvSpPr>
      <dsp:spPr>
        <a:xfrm>
          <a:off x="234264" y="0"/>
          <a:ext cx="2654997" cy="1465182"/>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27E35DF-0CA5-4514-B3A7-CAF25C27EB5D}">
      <dsp:nvSpPr>
        <dsp:cNvPr id="0" name=""/>
        <dsp:cNvSpPr/>
      </dsp:nvSpPr>
      <dsp:spPr>
        <a:xfrm>
          <a:off x="3355" y="439554"/>
          <a:ext cx="1005384" cy="586073"/>
        </a:xfrm>
        <a:prstGeom prst="roundRect">
          <a:avLst/>
        </a:prstGeom>
        <a:solidFill>
          <a:srgbClr val="184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Kick-off</a:t>
          </a:r>
        </a:p>
      </dsp:txBody>
      <dsp:txXfrm>
        <a:off x="31965" y="468164"/>
        <a:ext cx="948164" cy="528853"/>
      </dsp:txXfrm>
    </dsp:sp>
    <dsp:sp modelId="{D0BC35E5-9538-48AF-A5DB-8F7838470447}">
      <dsp:nvSpPr>
        <dsp:cNvPr id="0" name=""/>
        <dsp:cNvSpPr/>
      </dsp:nvSpPr>
      <dsp:spPr>
        <a:xfrm>
          <a:off x="1059070" y="439554"/>
          <a:ext cx="1005384" cy="586073"/>
        </a:xfrm>
        <a:prstGeom prst="roundRect">
          <a:avLst/>
        </a:prstGeom>
        <a:solidFill>
          <a:srgbClr val="184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Machtigingen </a:t>
          </a:r>
        </a:p>
      </dsp:txBody>
      <dsp:txXfrm>
        <a:off x="1087680" y="468164"/>
        <a:ext cx="948164" cy="528853"/>
      </dsp:txXfrm>
    </dsp:sp>
    <dsp:sp modelId="{969FE067-11DD-49B8-8F45-470817689476}">
      <dsp:nvSpPr>
        <dsp:cNvPr id="0" name=""/>
        <dsp:cNvSpPr/>
      </dsp:nvSpPr>
      <dsp:spPr>
        <a:xfrm>
          <a:off x="2114785" y="439554"/>
          <a:ext cx="1005384" cy="586073"/>
        </a:xfrm>
        <a:prstGeom prst="roundRect">
          <a:avLst/>
        </a:prstGeom>
        <a:solidFill>
          <a:srgbClr val="184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(optioneel) enquêtes</a:t>
          </a:r>
        </a:p>
      </dsp:txBody>
      <dsp:txXfrm>
        <a:off x="2143395" y="468164"/>
        <a:ext cx="948164" cy="528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9ECB-DE41-4987-97DB-D8DB67D11671}">
      <dsp:nvSpPr>
        <dsp:cNvPr id="0" name=""/>
        <dsp:cNvSpPr/>
      </dsp:nvSpPr>
      <dsp:spPr>
        <a:xfrm>
          <a:off x="935" y="1107894"/>
          <a:ext cx="912250" cy="316800"/>
        </a:xfrm>
        <a:prstGeom prst="rect">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nl-NL" sz="1100" kern="1200"/>
            <a:t>0-scenario</a:t>
          </a:r>
        </a:p>
      </dsp:txBody>
      <dsp:txXfrm>
        <a:off x="935" y="1107894"/>
        <a:ext cx="912250" cy="316800"/>
      </dsp:txXfrm>
    </dsp:sp>
    <dsp:sp modelId="{3B4C3145-F5FC-4EBF-84F7-D14E35512D9E}">
      <dsp:nvSpPr>
        <dsp:cNvPr id="0" name=""/>
        <dsp:cNvSpPr/>
      </dsp:nvSpPr>
      <dsp:spPr>
        <a:xfrm>
          <a:off x="935" y="1424694"/>
          <a:ext cx="912250" cy="664289"/>
        </a:xfrm>
        <a:prstGeom prst="rect">
          <a:avLst/>
        </a:prstGeom>
        <a:solidFill>
          <a:srgbClr val="5FA7D8">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nl-NL" sz="1100" kern="1200">
              <a:solidFill>
                <a:schemeClr val="tx2"/>
              </a:solidFill>
            </a:rPr>
            <a:t>Beschrijving</a:t>
          </a:r>
        </a:p>
        <a:p>
          <a:pPr marL="57150" lvl="1" indent="-57150" algn="l" defTabSz="488950">
            <a:lnSpc>
              <a:spcPct val="90000"/>
            </a:lnSpc>
            <a:spcBef>
              <a:spcPct val="0"/>
            </a:spcBef>
            <a:spcAft>
              <a:spcPct val="15000"/>
            </a:spcAft>
            <a:buChar char="•"/>
          </a:pPr>
          <a:r>
            <a:rPr lang="nl-NL" sz="1100" kern="1200">
              <a:solidFill>
                <a:schemeClr val="tx2"/>
              </a:solidFill>
            </a:rPr>
            <a:t>Voordelen</a:t>
          </a:r>
        </a:p>
        <a:p>
          <a:pPr marL="57150" lvl="1" indent="-57150" algn="l" defTabSz="488950">
            <a:lnSpc>
              <a:spcPct val="90000"/>
            </a:lnSpc>
            <a:spcBef>
              <a:spcPct val="0"/>
            </a:spcBef>
            <a:spcAft>
              <a:spcPct val="15000"/>
            </a:spcAft>
            <a:buChar char="•"/>
          </a:pPr>
          <a:r>
            <a:rPr lang="nl-NL" sz="1100" kern="1200">
              <a:solidFill>
                <a:schemeClr val="tx2"/>
              </a:solidFill>
            </a:rPr>
            <a:t>Nadelen</a:t>
          </a:r>
        </a:p>
      </dsp:txBody>
      <dsp:txXfrm>
        <a:off x="935" y="1424694"/>
        <a:ext cx="912250" cy="664289"/>
      </dsp:txXfrm>
    </dsp:sp>
    <dsp:sp modelId="{2675880E-B7A4-4926-882B-2B8DA4A3C0CF}">
      <dsp:nvSpPr>
        <dsp:cNvPr id="0" name=""/>
        <dsp:cNvSpPr/>
      </dsp:nvSpPr>
      <dsp:spPr>
        <a:xfrm>
          <a:off x="1040901" y="1107894"/>
          <a:ext cx="912250" cy="316800"/>
        </a:xfrm>
        <a:prstGeom prst="rect">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nl-NL" sz="1100" kern="1200"/>
            <a:t>Alternatief 1</a:t>
          </a:r>
        </a:p>
      </dsp:txBody>
      <dsp:txXfrm>
        <a:off x="1040901" y="1107894"/>
        <a:ext cx="912250" cy="316800"/>
      </dsp:txXfrm>
    </dsp:sp>
    <dsp:sp modelId="{8EBED5D0-66DE-429E-9517-7FA97DDA66BF}">
      <dsp:nvSpPr>
        <dsp:cNvPr id="0" name=""/>
        <dsp:cNvSpPr/>
      </dsp:nvSpPr>
      <dsp:spPr>
        <a:xfrm>
          <a:off x="1040901" y="1424694"/>
          <a:ext cx="912250" cy="664289"/>
        </a:xfrm>
        <a:prstGeom prst="rect">
          <a:avLst/>
        </a:prstGeom>
        <a:solidFill>
          <a:srgbClr val="5FA7D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nl-NL" sz="1100" kern="1200">
              <a:solidFill>
                <a:schemeClr val="tx2"/>
              </a:solidFill>
            </a:rPr>
            <a:t>Beschrijving</a:t>
          </a:r>
        </a:p>
        <a:p>
          <a:pPr marL="57150" lvl="1" indent="-57150" algn="l" defTabSz="488950">
            <a:lnSpc>
              <a:spcPct val="90000"/>
            </a:lnSpc>
            <a:spcBef>
              <a:spcPct val="0"/>
            </a:spcBef>
            <a:spcAft>
              <a:spcPct val="15000"/>
            </a:spcAft>
            <a:buChar char="•"/>
          </a:pPr>
          <a:r>
            <a:rPr lang="nl-NL" sz="1100" kern="1200">
              <a:solidFill>
                <a:schemeClr val="tx2"/>
              </a:solidFill>
            </a:rPr>
            <a:t>Voordelen</a:t>
          </a:r>
        </a:p>
        <a:p>
          <a:pPr marL="57150" lvl="1" indent="-57150" algn="l" defTabSz="488950">
            <a:lnSpc>
              <a:spcPct val="90000"/>
            </a:lnSpc>
            <a:spcBef>
              <a:spcPct val="0"/>
            </a:spcBef>
            <a:spcAft>
              <a:spcPct val="15000"/>
            </a:spcAft>
            <a:buChar char="•"/>
          </a:pPr>
          <a:r>
            <a:rPr lang="nl-NL" sz="1100" kern="1200">
              <a:solidFill>
                <a:schemeClr val="tx2"/>
              </a:solidFill>
            </a:rPr>
            <a:t>Nadelen</a:t>
          </a:r>
        </a:p>
      </dsp:txBody>
      <dsp:txXfrm>
        <a:off x="1040901" y="1424694"/>
        <a:ext cx="912250" cy="664289"/>
      </dsp:txXfrm>
    </dsp:sp>
    <dsp:sp modelId="{572DDA8A-EFEB-40E0-9398-95FFA8CFD8CC}">
      <dsp:nvSpPr>
        <dsp:cNvPr id="0" name=""/>
        <dsp:cNvSpPr/>
      </dsp:nvSpPr>
      <dsp:spPr>
        <a:xfrm>
          <a:off x="2080867" y="1107894"/>
          <a:ext cx="912250" cy="316800"/>
        </a:xfrm>
        <a:prstGeom prst="rect">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nl-NL" sz="1100" kern="1200"/>
            <a:t>Alternatief 2</a:t>
          </a:r>
        </a:p>
      </dsp:txBody>
      <dsp:txXfrm>
        <a:off x="2080867" y="1107894"/>
        <a:ext cx="912250" cy="316800"/>
      </dsp:txXfrm>
    </dsp:sp>
    <dsp:sp modelId="{FD192245-7388-47BE-ADCE-EC020732E32A}">
      <dsp:nvSpPr>
        <dsp:cNvPr id="0" name=""/>
        <dsp:cNvSpPr/>
      </dsp:nvSpPr>
      <dsp:spPr>
        <a:xfrm>
          <a:off x="2080867" y="1424694"/>
          <a:ext cx="912250" cy="664289"/>
        </a:xfrm>
        <a:prstGeom prst="rect">
          <a:avLst/>
        </a:prstGeom>
        <a:solidFill>
          <a:srgbClr val="5FA7D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nl-NL" sz="1100" kern="1200">
              <a:solidFill>
                <a:schemeClr val="tx2"/>
              </a:solidFill>
            </a:rPr>
            <a:t>Beschrijving</a:t>
          </a:r>
        </a:p>
        <a:p>
          <a:pPr marL="57150" lvl="1" indent="-57150" algn="l" defTabSz="488950">
            <a:lnSpc>
              <a:spcPct val="90000"/>
            </a:lnSpc>
            <a:spcBef>
              <a:spcPct val="0"/>
            </a:spcBef>
            <a:spcAft>
              <a:spcPct val="15000"/>
            </a:spcAft>
            <a:buChar char="•"/>
          </a:pPr>
          <a:r>
            <a:rPr lang="nl-NL" sz="1100" kern="1200">
              <a:solidFill>
                <a:schemeClr val="tx2"/>
              </a:solidFill>
            </a:rPr>
            <a:t>Voordelen</a:t>
          </a:r>
        </a:p>
        <a:p>
          <a:pPr marL="57150" lvl="1" indent="-57150" algn="l" defTabSz="488950">
            <a:lnSpc>
              <a:spcPct val="90000"/>
            </a:lnSpc>
            <a:spcBef>
              <a:spcPct val="0"/>
            </a:spcBef>
            <a:spcAft>
              <a:spcPct val="15000"/>
            </a:spcAft>
            <a:buChar char="•"/>
          </a:pPr>
          <a:r>
            <a:rPr lang="nl-NL" sz="1100" kern="1200">
              <a:solidFill>
                <a:schemeClr val="tx2"/>
              </a:solidFill>
            </a:rPr>
            <a:t>Nadelen</a:t>
          </a:r>
        </a:p>
      </dsp:txBody>
      <dsp:txXfrm>
        <a:off x="2080867" y="1424694"/>
        <a:ext cx="912250" cy="6642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BC54C-B953-064A-A75C-BA0C85C4BD4E}" type="datetimeFigureOut">
              <a:rPr lang="nl-NL" smtClean="0"/>
              <a:t>6-12-2023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8927C-BCF4-754B-B45E-B60BC7F2560D}" type="slidenum">
              <a:rPr lang="nl-NL" smtClean="0"/>
              <a:t>‹nr.›</a:t>
            </a:fld>
            <a:endParaRPr lang="nl-NL"/>
          </a:p>
        </p:txBody>
      </p:sp>
    </p:spTree>
    <p:extLst>
      <p:ext uri="{BB962C8B-B14F-4D97-AF65-F5344CB8AC3E}">
        <p14:creationId xmlns:p14="http://schemas.microsoft.com/office/powerpoint/2010/main" val="400453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gendalaadinfrastructuur.nl/regios/oost+nederland/documenten+regio+oos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paciteitskaart.netbeheernederland.n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instructiesheet kan verwijderd worden voordat u de presentatie geeft. In de notities staat per sheet beschreven hoe de sheet gebruikt kan worden en welke achtergrondinformatie er gegeven kan worden bij de sheets. </a:t>
            </a:r>
          </a:p>
          <a:p>
            <a:endParaRPr lang="nl-NL"/>
          </a:p>
          <a:p>
            <a:endParaRPr lang="nl-NL"/>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a:t>
            </a:fld>
            <a:endParaRPr lang="nl-NL"/>
          </a:p>
        </p:txBody>
      </p:sp>
    </p:spTree>
    <p:extLst>
      <p:ext uri="{BB962C8B-B14F-4D97-AF65-F5344CB8AC3E}">
        <p14:creationId xmlns:p14="http://schemas.microsoft.com/office/powerpoint/2010/main" val="423054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Deze sheet gaat over de landelijke en regionale organisaties die zich bezighouden met laadinfra. Laat deze weg als de inhoud niet relevant is voor de sessie. </a:t>
            </a:r>
          </a:p>
          <a:p>
            <a:endParaRPr lang="nl-NL">
              <a:cs typeface="Calibri"/>
            </a:endParaRPr>
          </a:p>
          <a:p>
            <a:r>
              <a:rPr lang="nl-NL">
                <a:cs typeface="Calibri"/>
              </a:rPr>
              <a:t>In het Klimaatakkoord is afgesproken dat al het vervoer in Nederland in 2050 </a:t>
            </a:r>
            <a:r>
              <a:rPr lang="nl-NL" err="1">
                <a:cs typeface="Calibri"/>
              </a:rPr>
              <a:t>emissieloos</a:t>
            </a:r>
            <a:r>
              <a:rPr lang="nl-NL">
                <a:cs typeface="Calibri"/>
              </a:rPr>
              <a:t> is. Deze opgave wordt landelijk opgepakt door de Nationale Agenda Laadinfrastructuur (NAL). De NAL kent daarbij verschillende samenwerkingsregio's, waaronder NAL regio Oost: de Gelderse Overijsselse Regionale Aanpak Laadinfrastructuur (GO-RAL). De GO-RAL werkt voor de provincies Gelderland en Overijssel aan verschillende thema's, waaronder Logistiek. Binnen het cluster logistiek gaat de focus onder andere uit naar laden op bedrijventerreinen.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10</a:t>
            </a:fld>
            <a:endParaRPr lang="nl-NL"/>
          </a:p>
        </p:txBody>
      </p:sp>
    </p:spTree>
    <p:extLst>
      <p:ext uri="{BB962C8B-B14F-4D97-AF65-F5344CB8AC3E}">
        <p14:creationId xmlns:p14="http://schemas.microsoft.com/office/powerpoint/2010/main" val="140596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het onderdeel logistiek hebben we een eenvoudig doel: Tijdig passende Laadinfrastructuur.</a:t>
            </a:r>
          </a:p>
          <a:p>
            <a:endParaRPr lang="nl-NL"/>
          </a:p>
          <a:p>
            <a:r>
              <a:rPr lang="nl-NL"/>
              <a:t>Eenvoudig, maar gezien de netcongestie en het aantal bedrijven wat het aangaat toch een behoorlijke uitdaging.</a:t>
            </a:r>
          </a:p>
          <a:p>
            <a:endParaRPr lang="nl-NL"/>
          </a:p>
          <a:p>
            <a:r>
              <a:rPr lang="nl-NL"/>
              <a:t>Met dit thema is afgelopen jaar gestart en we hebben laadconsulenten die gemeenten ondersteunen bij dit onderwerp en mijn rol als adviseur logistiek laadinfra waarin ik bedrijven help met allerlei vraagstukken rond laadinfra.</a:t>
            </a:r>
          </a:p>
          <a:p>
            <a:r>
              <a:rPr lang="nl-NL"/>
              <a:t>Hiernaast help ik ook de laadconsulenten en gemeenten waar het bijvoorbeeld om publiek toegankelijke laadinfra gaat.</a:t>
            </a:r>
          </a:p>
          <a:p>
            <a:endParaRPr lang="nl-NL"/>
          </a:p>
          <a:p>
            <a:r>
              <a:rPr lang="nl-NL"/>
              <a:t>We werken hierin samen met allerlei andere overheidsfunctionarissen die actief zijn op bedrijventerreinen en vullen elkaar waar mogelijk aan.</a:t>
            </a:r>
          </a:p>
          <a:p>
            <a:endParaRPr lang="nl-NL"/>
          </a:p>
          <a:p>
            <a:r>
              <a:rPr lang="nl-NL"/>
              <a:t>Afgelopen maanden hebben we gewerkt aan de thema’s links.</a:t>
            </a:r>
          </a:p>
          <a:p>
            <a:r>
              <a:rPr lang="nl-NL"/>
              <a:t>Vandaag gaat het over het laden op bedrijventerreinen, maar de schaarste van geschikte ruimte en netcapaciteit speelt net zo goed bij onderweg laden. </a:t>
            </a:r>
          </a:p>
          <a:p>
            <a:endParaRPr lang="nl-NL"/>
          </a:p>
          <a:p>
            <a:r>
              <a:rPr lang="nl-NL" b="1" u="sng"/>
              <a:t>Bedrijventerreinaanpak: hoe kunnen we bedrijven op bedrijventerreinniveau helpen om samen meer te kunnen dan individueel mogelijk is?</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11</a:t>
            </a:fld>
            <a:endParaRPr lang="nl-NL"/>
          </a:p>
        </p:txBody>
      </p:sp>
    </p:spTree>
    <p:extLst>
      <p:ext uri="{BB962C8B-B14F-4D97-AF65-F5344CB8AC3E}">
        <p14:creationId xmlns:p14="http://schemas.microsoft.com/office/powerpoint/2010/main" val="378885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In 2022 is de Outlook Logistiek &amp; Bedrijventerreinen gepubliceerd door </a:t>
            </a:r>
            <a:r>
              <a:rPr lang="nl-NL" err="1"/>
              <a:t>Elaadnl</a:t>
            </a:r>
            <a:r>
              <a:rPr lang="nl-NL"/>
              <a:t>. </a:t>
            </a:r>
            <a:r>
              <a:rPr lang="nl-NL" sz="1200">
                <a:solidFill>
                  <a:srgbClr val="565656"/>
                </a:solidFill>
                <a:effectLst/>
                <a:latin typeface="Calibri" panose="020F0502020204030204" pitchFamily="34" charset="0"/>
              </a:rPr>
              <a:t>De benodigde laadinfrastructuur voor deze voertuigen zal zich dus ook voornamelijk concentreren op de bedrijventerreinen. De Outlook heeft de gecombineerde vermogensvraag van trucks en bestelauto’s in kaart gebracht. Echter, de cijfers zijn gebaseerd op groeiscenario’s, die door het analyseren van onderzoeksrapporten en data, en het afnemen van interviews met experts tot stand zijn gekomen. Voor een accuraat beeld op bedrijventerrein niveau, is meer nodig!</a:t>
            </a:r>
            <a:endParaRPr lang="nl-NL"/>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12</a:t>
            </a:fld>
            <a:endParaRPr lang="nl-NL"/>
          </a:p>
        </p:txBody>
      </p:sp>
    </p:spTree>
    <p:extLst>
      <p:ext uri="{BB962C8B-B14F-4D97-AF65-F5344CB8AC3E}">
        <p14:creationId xmlns:p14="http://schemas.microsoft.com/office/powerpoint/2010/main" val="294159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Daarom is vanuit GO-RAL op grote schaal een enquête verspreid. Vrijwel alle bedrijven in Gelderland en Overijssel hebben de enquête ontvangen. Het segment met de hoogste prioriteit, ofwel de bedrijven met de meeste logistieke voertuigen, zijn actief benaderd via mail en telefoon.</a:t>
            </a:r>
          </a:p>
          <a:p>
            <a:endParaRPr lang="nl-NL"/>
          </a:p>
          <a:p>
            <a:r>
              <a:rPr lang="nl-NL"/>
              <a:t>Dit heeft waardevolle inzichten opgeleverd. Bedrijven hebben in de enquête onder andere aangegeven hoeveel elektrische voertuigen zij momenteel hebben, hoeveel zij er gaan aanschaffen en wanneer ze dat denken te doen. Tegelijkertijd is gevraagd naar hun laadbehoefte en hun mogelijkheden om op eigen terrein te laden.</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13</a:t>
            </a:fld>
            <a:endParaRPr lang="nl-NL"/>
          </a:p>
        </p:txBody>
      </p:sp>
    </p:spTree>
    <p:extLst>
      <p:ext uri="{BB962C8B-B14F-4D97-AF65-F5344CB8AC3E}">
        <p14:creationId xmlns:p14="http://schemas.microsoft.com/office/powerpoint/2010/main" val="150116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a:t>Op basis van de enquête resultaten is vervolgens voor elk bedrijventerrein een plankaart opgesteld. </a:t>
            </a:r>
            <a:r>
              <a:rPr lang="nl-NL" sz="1200" b="0" i="0" u="none" strike="noStrike">
                <a:effectLst/>
                <a:latin typeface="Georgia" panose="02040502050405020303" pitchFamily="18" charset="0"/>
              </a:rPr>
              <a:t>Op de plankaart is inzichtelijk gemaakt voor de zichtjaren 2025, 2030 en 2035:</a:t>
            </a:r>
          </a:p>
          <a:p>
            <a:pPr algn="l" rtl="0" fontAlgn="base"/>
            <a:endParaRPr lang="nl-NL" sz="1200" b="0" i="0" u="none" strike="noStrike">
              <a:effectLst/>
              <a:latin typeface="Georgia" panose="02040502050405020303" pitchFamily="18" charset="0"/>
            </a:endParaRPr>
          </a:p>
          <a:p>
            <a:pPr marL="285750" indent="-285750" algn="l" rtl="0" fontAlgn="base">
              <a:buFont typeface="Arial" panose="020B0604020202020204" pitchFamily="34" charset="0"/>
              <a:buChar char="•"/>
            </a:pPr>
            <a:r>
              <a:rPr lang="nl-NL" sz="1200" b="0" i="0" u="none" strike="noStrike">
                <a:effectLst/>
                <a:latin typeface="Georgia" panose="02040502050405020303" pitchFamily="18" charset="0"/>
              </a:rPr>
              <a:t>Het aantal E-bestelvoertuigen, E-Trucks en E-bakwagens </a:t>
            </a:r>
          </a:p>
          <a:p>
            <a:pPr marL="285750" indent="-285750" algn="l" rtl="0" fontAlgn="base">
              <a:buFont typeface="Arial" panose="020B0604020202020204" pitchFamily="34" charset="0"/>
              <a:buChar char="•"/>
            </a:pPr>
            <a:r>
              <a:rPr lang="nl-NL" sz="1200" b="0" i="0" u="none" strike="noStrike">
                <a:effectLst/>
                <a:latin typeface="Georgia" panose="02040502050405020303" pitchFamily="18" charset="0"/>
              </a:rPr>
              <a:t>Het totaal MWh/Jaar voor dag, nacht en totaal</a:t>
            </a:r>
          </a:p>
          <a:p>
            <a:pPr marL="285750" indent="-285750" algn="l" rtl="0" fontAlgn="base">
              <a:buFont typeface="Arial" panose="020B0604020202020204" pitchFamily="34" charset="0"/>
              <a:buChar char="•"/>
            </a:pPr>
            <a:r>
              <a:rPr lang="nl-NL" sz="1200" b="0" i="0" u="none" strike="noStrike">
                <a:effectLst/>
                <a:latin typeface="Georgia" panose="02040502050405020303" pitchFamily="18" charset="0"/>
              </a:rPr>
              <a:t>Het piekvermogen in kWh voor dag, nacht en totaal </a:t>
            </a:r>
          </a:p>
          <a:p>
            <a:pPr algn="l" rtl="0" fontAlgn="base"/>
            <a:endParaRPr lang="nl-NL" sz="1200" b="0" i="0" u="none" strike="noStrike">
              <a:effectLst/>
              <a:latin typeface="Georgia" panose="02040502050405020303" pitchFamily="18" charset="0"/>
            </a:endParaRPr>
          </a:p>
          <a:p>
            <a:pPr algn="l" rtl="0" fontAlgn="base"/>
            <a:r>
              <a:rPr lang="nl-NL" sz="1200" b="0" i="0" u="none" strike="noStrike">
                <a:effectLst/>
                <a:latin typeface="Georgia" panose="02040502050405020303" pitchFamily="18" charset="0"/>
              </a:rPr>
              <a:t>Daarnaast is er op de plankaart inzichtelijk gemaakt waar geschikte locaties zijn voor collectieve voorzieningen. Daarbij is onderscheid gemaakt tussen laadpleinen en solitaire </a:t>
            </a:r>
            <a:r>
              <a:rPr lang="nl-NL" sz="1200" b="0" i="0" u="none" strike="noStrike" err="1">
                <a:effectLst/>
                <a:latin typeface="Georgia" panose="02040502050405020303" pitchFamily="18" charset="0"/>
              </a:rPr>
              <a:t>snelladers</a:t>
            </a:r>
            <a:r>
              <a:rPr lang="nl-NL" sz="1200" b="0" i="0" u="none" strike="noStrike">
                <a:effectLst/>
                <a:latin typeface="Georgia" panose="02040502050405020303" pitchFamily="18" charset="0"/>
              </a:rPr>
              <a:t> en tussen publieke of semipublieke locaties.</a:t>
            </a:r>
          </a:p>
          <a:p>
            <a:pPr algn="l" rtl="0" fontAlgn="base"/>
            <a:endParaRPr lang="nl-NL" sz="1200" b="0" i="0" u="none" strike="noStrike">
              <a:effectLst/>
              <a:latin typeface="Georgia" panose="02040502050405020303" pitchFamily="18" charset="0"/>
            </a:endParaRPr>
          </a:p>
          <a:p>
            <a:pPr algn="l" rtl="0" fontAlgn="base"/>
            <a:r>
              <a:rPr lang="nl-NL" sz="1200" b="0" i="0" u="none" strike="noStrike">
                <a:effectLst/>
                <a:latin typeface="Georgia" panose="02040502050405020303" pitchFamily="18" charset="0"/>
              </a:rPr>
              <a:t>De plankaarten zijn voor gemeenten beschikbaar in Volt. Vanwege de (</a:t>
            </a:r>
            <a:r>
              <a:rPr lang="nl-NL" sz="1200" b="0" i="0" u="none" strike="noStrike" err="1">
                <a:effectLst/>
                <a:latin typeface="Georgia" panose="02040502050405020303" pitchFamily="18" charset="0"/>
              </a:rPr>
              <a:t>bedrijfs</a:t>
            </a:r>
            <a:r>
              <a:rPr lang="nl-NL" sz="1200" b="0" i="0" u="none" strike="noStrike">
                <a:effectLst/>
                <a:latin typeface="Georgia" panose="02040502050405020303" pitchFamily="18" charset="0"/>
              </a:rPr>
              <a:t>)informatie op kavelniveau, zijn deze niet openbaar.</a:t>
            </a:r>
            <a:endParaRPr lang="nl-NL" b="0" i="0" u="none" strike="noStrike">
              <a:effectLst/>
              <a:latin typeface="Segoe UI" panose="020B0502040204020203" pitchFamily="34" charset="0"/>
            </a:endParaRPr>
          </a:p>
          <a:p>
            <a:endParaRPr lang="nl-NL"/>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14</a:t>
            </a:fld>
            <a:endParaRPr lang="nl-NL"/>
          </a:p>
        </p:txBody>
      </p:sp>
    </p:spTree>
    <p:extLst>
      <p:ext uri="{BB962C8B-B14F-4D97-AF65-F5344CB8AC3E}">
        <p14:creationId xmlns:p14="http://schemas.microsoft.com/office/powerpoint/2010/main" val="406737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Afgelopen maanden gewerkt aan Plan van aanpak: de downloaden op de NAL website.</a:t>
            </a:r>
          </a:p>
          <a:p>
            <a:endParaRPr lang="nl-NL"/>
          </a:p>
          <a:p>
            <a:r>
              <a:rPr lang="nl-NL"/>
              <a:t>Hier de </a:t>
            </a:r>
            <a:r>
              <a:rPr lang="nl-NL" b="1"/>
              <a:t>planning</a:t>
            </a:r>
            <a:r>
              <a:rPr lang="nl-NL"/>
              <a:t>.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15</a:t>
            </a:fld>
            <a:endParaRPr lang="nl-NL"/>
          </a:p>
        </p:txBody>
      </p:sp>
    </p:spTree>
    <p:extLst>
      <p:ext uri="{BB962C8B-B14F-4D97-AF65-F5344CB8AC3E}">
        <p14:creationId xmlns:p14="http://schemas.microsoft.com/office/powerpoint/2010/main" val="263672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Outlook, de enquête en de plankaarten hebben waardevolle inzichten opgeleverd. Maar om tot passende laadinfrastructuur op de bedrijventerreinen te komen, moeten lokaal stappen gezet worden. Door de bedrijven, maar ook de gemeente, de netbeheerder en andere stakeholders. Om tot een goede oplossing te komen, zetten we 3 aspecten in:</a:t>
            </a:r>
          </a:p>
          <a:p>
            <a:endParaRPr lang="nl-NL"/>
          </a:p>
          <a:p>
            <a:endParaRPr lang="nl-NL"/>
          </a:p>
          <a:p>
            <a:pPr marL="171450" indent="-171450">
              <a:buFont typeface="Arial" panose="020B0604020202020204" pitchFamily="34" charset="0"/>
              <a:buChar char="•"/>
            </a:pPr>
            <a:r>
              <a:rPr lang="nl-NL"/>
              <a:t>Een kartrekker met het mandaat en de tijd om er op een bedrijventerrein mee aan de slag te gaan. (de ervaring leert nu eenmaal dat het veel tijd kost, met name als de organisatiegraad nog laag is)</a:t>
            </a:r>
          </a:p>
          <a:p>
            <a:pPr marL="171450" indent="-171450">
              <a:buFont typeface="Arial" panose="020B0604020202020204" pitchFamily="34" charset="0"/>
              <a:buChar char="•"/>
            </a:pPr>
            <a:r>
              <a:rPr lang="nl-NL"/>
              <a:t>Een praktische aanpak waarmee iemand aan de slag kan met procesafspraken met gemeente en netbeheerders en waar nodig een budget.</a:t>
            </a:r>
          </a:p>
          <a:p>
            <a:pPr marL="171450" indent="-171450">
              <a:buFont typeface="Arial" panose="020B0604020202020204" pitchFamily="34" charset="0"/>
              <a:buChar char="•"/>
            </a:pPr>
            <a:r>
              <a:rPr lang="nl-NL" err="1"/>
              <a:t>Toolbox</a:t>
            </a:r>
            <a:r>
              <a:rPr lang="nl-NL"/>
              <a:t> met onderdelen waaruit de regisseur tools kan gebruiken afgestemd op wat de behoefte op het bedrijventerrein is. Net als bij een klusjesman zit hier van alles in dat niet altijd overal nodig is, maar voor de meest voorkomende onderwerpen wil je dat men niet bij ieder bedrijventerrein het wiel opnieuw hoeft uit te vinden.</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16</a:t>
            </a:fld>
            <a:endParaRPr lang="nl-NL"/>
          </a:p>
        </p:txBody>
      </p:sp>
    </p:spTree>
    <p:extLst>
      <p:ext uri="{BB962C8B-B14F-4D97-AF65-F5344CB8AC3E}">
        <p14:creationId xmlns:p14="http://schemas.microsoft.com/office/powerpoint/2010/main" val="1950705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overzicht van de stappen uit de aanpak. Hier lopen we even doorheen. Hele logische en simpele stappen. Er wordt wel een proces gestart dus het is zo dat de stappen ook altijd zullen worden gevolgd. </a:t>
            </a:r>
          </a:p>
          <a:p>
            <a:endParaRPr lang="nl-NL">
              <a:cs typeface="Calibri"/>
            </a:endParaRPr>
          </a:p>
          <a:p>
            <a:r>
              <a:rPr lang="nl-NL">
                <a:cs typeface="Calibri"/>
              </a:rPr>
              <a:t>&gt; Houd het doorlopen van de stappen kort. De focus ligt hierbij vooral op het kort kennismaken met het proces, niets meer dan dat.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17</a:t>
            </a:fld>
            <a:endParaRPr lang="nl-NL"/>
          </a:p>
        </p:txBody>
      </p:sp>
    </p:spTree>
    <p:extLst>
      <p:ext uri="{BB962C8B-B14F-4D97-AF65-F5344CB8AC3E}">
        <p14:creationId xmlns:p14="http://schemas.microsoft.com/office/powerpoint/2010/main" val="64779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In stap 1 gaat de partij die initiatief neemt aan de slag met het onderzoeken van de achtergrond. Ook verzamelt deze persoon de juiste betrokkenen. Dit oriëntatiegesprek maakt ook onderdeel uit van de voorbereiding.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18</a:t>
            </a:fld>
            <a:endParaRPr lang="nl-NL"/>
          </a:p>
        </p:txBody>
      </p:sp>
    </p:spTree>
    <p:extLst>
      <p:ext uri="{BB962C8B-B14F-4D97-AF65-F5344CB8AC3E}">
        <p14:creationId xmlns:p14="http://schemas.microsoft.com/office/powerpoint/2010/main" val="134641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In stap 2 vindt de startsessie plaats. Hierin wordt met de partijen op het bedrijventerrein gesproken over de kansen en uitdagingen die er liggen. De startsessie resulteert in een duidelijk besluit over of er een vervolg plaatsvindt en in welke vorm.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19</a:t>
            </a:fld>
            <a:endParaRPr lang="nl-NL"/>
          </a:p>
        </p:txBody>
      </p:sp>
    </p:spTree>
    <p:extLst>
      <p:ext uri="{BB962C8B-B14F-4D97-AF65-F5344CB8AC3E}">
        <p14:creationId xmlns:p14="http://schemas.microsoft.com/office/powerpoint/2010/main" val="45071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a:t>
            </a:fld>
            <a:endParaRPr lang="nl-NL"/>
          </a:p>
        </p:txBody>
      </p:sp>
    </p:spTree>
    <p:extLst>
      <p:ext uri="{BB962C8B-B14F-4D97-AF65-F5344CB8AC3E}">
        <p14:creationId xmlns:p14="http://schemas.microsoft.com/office/powerpoint/2010/main" val="30486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Wanneer er besloten wordt om gezamenlijk op zoek te gaan naar een oplossing, wordt er input verzameld om hiermee aan de slag te gaan. Gezamenlijk worden verschillende oplossingsrichtingen besproken en wordt besloten welke oplossingsrichting de beste is.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20</a:t>
            </a:fld>
            <a:endParaRPr lang="nl-NL"/>
          </a:p>
        </p:txBody>
      </p:sp>
    </p:spTree>
    <p:extLst>
      <p:ext uri="{BB962C8B-B14F-4D97-AF65-F5344CB8AC3E}">
        <p14:creationId xmlns:p14="http://schemas.microsoft.com/office/powerpoint/2010/main" val="332451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Voordat we verder gaan met de stappen, even een overzicht van de </a:t>
            </a:r>
            <a:r>
              <a:rPr lang="nl-NL" err="1"/>
              <a:t>toolbox</a:t>
            </a:r>
            <a:r>
              <a:rPr lang="nl-NL"/>
              <a:t>. In de </a:t>
            </a:r>
            <a:r>
              <a:rPr lang="nl-NL" err="1"/>
              <a:t>toolbox</a:t>
            </a:r>
            <a:r>
              <a:rPr lang="nl-NL"/>
              <a:t> zitten verschillende kant-en-klare instrumenten die ondersteuning bieden in de verschillende fasen van het proces. Een deel van de tools is al ontwikkeld, een deel nog niet.</a:t>
            </a:r>
          </a:p>
          <a:p>
            <a:r>
              <a:rPr lang="nl-NL"/>
              <a:t>Bovendien zal de </a:t>
            </a:r>
            <a:r>
              <a:rPr lang="nl-NL" err="1"/>
              <a:t>toolbox</a:t>
            </a:r>
            <a:r>
              <a:rPr lang="nl-NL"/>
              <a:t> continu aangevuld worden met relevante tools.</a:t>
            </a:r>
            <a:endParaRPr lang="nl-NL">
              <a:ea typeface="Calibri"/>
              <a:cs typeface="Calibri"/>
            </a:endParaRPr>
          </a:p>
          <a:p>
            <a:endParaRPr lang="nl-NL"/>
          </a:p>
          <a:p>
            <a:r>
              <a:rPr lang="nl-NL"/>
              <a:t>Twee punten lichten we even toe. (zie volgende sheets)</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21</a:t>
            </a:fld>
            <a:endParaRPr lang="nl-NL"/>
          </a:p>
        </p:txBody>
      </p:sp>
    </p:spTree>
    <p:extLst>
      <p:ext uri="{BB962C8B-B14F-4D97-AF65-F5344CB8AC3E}">
        <p14:creationId xmlns:p14="http://schemas.microsoft.com/office/powerpoint/2010/main" val="2075572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100" b="0"/>
              <a:t>Er is een heel scala van mitigerende maatregelen die individueel of gecombineerd kunnen worden toegepast, zoals:</a:t>
            </a:r>
          </a:p>
          <a:p>
            <a:pPr marL="971550" lvl="1" indent="-514350">
              <a:spcBef>
                <a:spcPts val="300"/>
              </a:spcBef>
              <a:buFont typeface="+mj-lt"/>
              <a:buAutoNum type="alphaLcParenR"/>
            </a:pPr>
            <a:r>
              <a:rPr lang="nl-NL" sz="1100"/>
              <a:t>Slim laden</a:t>
            </a:r>
            <a:endParaRPr lang="nl-NL" sz="1100">
              <a:cs typeface="Calibri"/>
            </a:endParaRPr>
          </a:p>
          <a:p>
            <a:pPr marL="971550" lvl="1" indent="-514350">
              <a:spcBef>
                <a:spcPts val="300"/>
              </a:spcBef>
              <a:buFont typeface="+mj-lt"/>
              <a:buAutoNum type="alphaLcParenR"/>
            </a:pPr>
            <a:r>
              <a:rPr lang="nl-NL" sz="1100"/>
              <a:t>GDS bij bedrijven met meerdere percelen op een bedrijventerrein</a:t>
            </a:r>
            <a:endParaRPr lang="nl-NL" sz="1100">
              <a:cs typeface="Calibri"/>
            </a:endParaRPr>
          </a:p>
          <a:p>
            <a:pPr marL="971550" lvl="1" indent="-514350">
              <a:spcBef>
                <a:spcPts val="300"/>
              </a:spcBef>
              <a:buFont typeface="+mj-lt"/>
              <a:buAutoNum type="alphaLcParenR"/>
            </a:pPr>
            <a:r>
              <a:rPr lang="nl-NL" sz="1100"/>
              <a:t>Vaste batterij</a:t>
            </a:r>
            <a:endParaRPr lang="nl-NL" sz="1100">
              <a:cs typeface="Calibri"/>
            </a:endParaRPr>
          </a:p>
          <a:p>
            <a:pPr marL="971550" lvl="1" indent="-514350">
              <a:spcBef>
                <a:spcPts val="300"/>
              </a:spcBef>
              <a:buFont typeface="+mj-lt"/>
              <a:buAutoNum type="alphaLcParenR"/>
            </a:pPr>
            <a:r>
              <a:rPr lang="nl-NL" sz="1100"/>
              <a:t>Nieuwe contactvormen als </a:t>
            </a:r>
            <a:r>
              <a:rPr lang="nl-NL" sz="1100" err="1"/>
              <a:t>ongegarandeerde</a:t>
            </a:r>
            <a:r>
              <a:rPr lang="nl-NL" sz="1100"/>
              <a:t>- en tijdgebonden aansluitingen </a:t>
            </a:r>
            <a:endParaRPr lang="nl-NL" sz="1100">
              <a:cs typeface="Calibri"/>
            </a:endParaRPr>
          </a:p>
          <a:p>
            <a:pPr marL="971550" lvl="1" indent="-514350">
              <a:spcBef>
                <a:spcPts val="300"/>
              </a:spcBef>
              <a:buAutoNum type="alphaLcParenR"/>
            </a:pPr>
            <a:r>
              <a:rPr lang="nl-NL" sz="1100"/>
              <a:t>Slimme combinaties met lokale opwek</a:t>
            </a:r>
            <a:endParaRPr lang="nl-NL" sz="1100">
              <a:cs typeface="Calibri"/>
            </a:endParaRPr>
          </a:p>
          <a:p>
            <a:pPr marL="971550" lvl="1" indent="-514350">
              <a:spcBef>
                <a:spcPts val="300"/>
              </a:spcBef>
              <a:buFont typeface="+mj-lt"/>
              <a:buAutoNum type="alphaLcParenR"/>
            </a:pPr>
            <a:r>
              <a:rPr lang="nl-NL" sz="1100"/>
              <a:t>Energiehubs en virtuele netten</a:t>
            </a:r>
            <a:endParaRPr lang="nl-NL" sz="1100">
              <a:cs typeface="Calibri" panose="020F0502020204030204"/>
            </a:endParaRPr>
          </a:p>
          <a:p>
            <a:pPr marL="971550" lvl="1" indent="-514350">
              <a:spcBef>
                <a:spcPts val="300"/>
              </a:spcBef>
              <a:buFont typeface="+mj-lt"/>
              <a:buAutoNum type="alphaLcParenR"/>
            </a:pPr>
            <a:r>
              <a:rPr lang="nl-NL" sz="1100"/>
              <a:t>Collectieve laadplein</a:t>
            </a:r>
            <a:endParaRPr lang="nl-NL" sz="1100">
              <a:cs typeface="Calibri"/>
            </a:endParaRPr>
          </a:p>
          <a:p>
            <a:endParaRPr lang="nl-NL"/>
          </a:p>
          <a:p>
            <a:r>
              <a:rPr lang="nl-NL"/>
              <a:t>Welke oplossingsrichting past nu bij welk bedrijf of bedrijventerrein en hoe zorg je dat je iets bouwt wat ook zinnig is ná de situatie van netcongestie?</a:t>
            </a:r>
          </a:p>
          <a:p>
            <a:r>
              <a:rPr lang="nl-NL"/>
              <a:t>Hierin zit een hoop maatwerk per bedrijventerrein maar we proberen het uiteraard wel zo op te pakken dat we hier optimaal van elkaar kunnen leren en niet overal opnieuw het wiel gaan uitvinden.</a:t>
            </a:r>
          </a:p>
          <a:p>
            <a:endParaRPr lang="nl-NL"/>
          </a:p>
          <a:p>
            <a:r>
              <a:rPr lang="nl-NL"/>
              <a:t>Let op: Ook als er (nog) geen congestie is kan een deel van deze onderwerpen interessant zijn om kosten te verlagen!</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22</a:t>
            </a:fld>
            <a:endParaRPr lang="nl-NL"/>
          </a:p>
        </p:txBody>
      </p:sp>
    </p:spTree>
    <p:extLst>
      <p:ext uri="{BB962C8B-B14F-4D97-AF65-F5344CB8AC3E}">
        <p14:creationId xmlns:p14="http://schemas.microsoft.com/office/powerpoint/2010/main" val="292984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netpotentie-analyse (in ontwikkeling) geeft inzicht in hoe het net op dit moment benut wordt en waar mogelijk nog ruimte te vinden is.</a:t>
            </a:r>
          </a:p>
          <a:p>
            <a:r>
              <a:rPr lang="nl-NL"/>
              <a:t>Voor de analyse zijn de verbruiksdata van de bedrijven nodig, in combinatie met hun toekomstplannen (investeringen en laadbehoefte). De netbeheerder biedt inzicht in de lokale situatie op het net, de nettopologie en de netbelasting. Een derde (markt)partij kan de data analyseren en een aantal scenario’s uitwerken en oplossingsrichtingen schetsen. De oplossingsrichting(en) waar draagvlak voor is, kunnen nader uitgewerkt worden (zie stap 4).</a:t>
            </a:r>
            <a:endParaRPr lang="nl-NL">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23</a:t>
            </a:fld>
            <a:endParaRPr lang="nl-NL"/>
          </a:p>
        </p:txBody>
      </p:sp>
    </p:spTree>
    <p:extLst>
      <p:ext uri="{BB962C8B-B14F-4D97-AF65-F5344CB8AC3E}">
        <p14:creationId xmlns:p14="http://schemas.microsoft.com/office/powerpoint/2010/main" val="92441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Na het vaststellen van de definitieve oplossingsrichting werken we de oplossing verder uit. In het realisatieplan worden alle aspecten van het project gedefinieerd.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24</a:t>
            </a:fld>
            <a:endParaRPr lang="nl-NL"/>
          </a:p>
        </p:txBody>
      </p:sp>
    </p:spTree>
    <p:extLst>
      <p:ext uri="{BB962C8B-B14F-4D97-AF65-F5344CB8AC3E}">
        <p14:creationId xmlns:p14="http://schemas.microsoft.com/office/powerpoint/2010/main" val="292296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25</a:t>
            </a:fld>
            <a:endParaRPr lang="nl-NL"/>
          </a:p>
        </p:txBody>
      </p:sp>
    </p:spTree>
    <p:extLst>
      <p:ext uri="{BB962C8B-B14F-4D97-AF65-F5344CB8AC3E}">
        <p14:creationId xmlns:p14="http://schemas.microsoft.com/office/powerpoint/2010/main" val="3878075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ighlight>
                  <a:srgbClr val="FFFF00"/>
                </a:highlight>
              </a:rPr>
              <a:t>&lt;&lt;Voeg de </a:t>
            </a:r>
            <a:r>
              <a:rPr lang="nl-NL" err="1">
                <a:highlight>
                  <a:srgbClr val="FFFF00"/>
                </a:highlight>
              </a:rPr>
              <a:t>factsheet</a:t>
            </a:r>
            <a:r>
              <a:rPr lang="nl-NL">
                <a:highlight>
                  <a:srgbClr val="FFFF00"/>
                </a:highlight>
              </a:rPr>
              <a:t> van het betreffende bedrijventerrein in de dia&gt;&gt; zie link </a:t>
            </a:r>
            <a:r>
              <a:rPr lang="nl-NL">
                <a:highlight>
                  <a:srgbClr val="FFFF00"/>
                </a:highlight>
                <a:hlinkClick r:id="rId3"/>
              </a:rPr>
              <a:t>https://agendalaadinfrastructuur.nl/regios/oost+nederland/documenten+regio+oost/</a:t>
            </a:r>
            <a:endParaRPr lang="nl-NL"/>
          </a:p>
          <a:p>
            <a:endParaRPr lang="nl-NL">
              <a:highlight>
                <a:srgbClr val="FFFF00"/>
              </a:highlight>
              <a:ea typeface="Calibri"/>
              <a:cs typeface="Calibri"/>
            </a:endParaRPr>
          </a:p>
          <a:p>
            <a:r>
              <a:rPr lang="nl-NL"/>
              <a:t>De </a:t>
            </a:r>
            <a:r>
              <a:rPr lang="nl-NL" err="1"/>
              <a:t>factsheets</a:t>
            </a:r>
            <a:r>
              <a:rPr lang="nl-NL"/>
              <a:t> zijn een geaggregeerde samenvatting van de plankaarten. Hierin zijn de ruimtelijke componenten en de (</a:t>
            </a:r>
            <a:r>
              <a:rPr lang="nl-NL" err="1"/>
              <a:t>bedrijfs</a:t>
            </a:r>
            <a:r>
              <a:rPr lang="nl-NL"/>
              <a:t>)informatie op kavelniveau niet meegenomen, zodat deze informatie breed te delen is, ook onder bedrijven.</a:t>
            </a:r>
            <a:endParaRPr lang="nl-NL">
              <a:ea typeface="Calibri"/>
              <a:cs typeface="Calibri"/>
            </a:endParaRPr>
          </a:p>
          <a:p>
            <a:endParaRPr lang="nl-NL"/>
          </a:p>
          <a:p>
            <a:r>
              <a:rPr lang="nl-NL"/>
              <a:t>&lt;&lt;Benoem de belangrijkste cijfers.&gt;&gt;</a:t>
            </a:r>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26</a:t>
            </a:fld>
            <a:endParaRPr lang="nl-NL"/>
          </a:p>
        </p:txBody>
      </p:sp>
    </p:spTree>
    <p:extLst>
      <p:ext uri="{BB962C8B-B14F-4D97-AF65-F5344CB8AC3E}">
        <p14:creationId xmlns:p14="http://schemas.microsoft.com/office/powerpoint/2010/main" val="1148180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&lt;&lt;Afbeelding gebied uit congestiekaart toevoegen&gt;&gt;</a:t>
            </a:r>
          </a:p>
          <a:p>
            <a:endParaRPr lang="nl-NL"/>
          </a:p>
          <a:p>
            <a:r>
              <a:rPr lang="nl-NL"/>
              <a:t>Licht de situatie op het elektriciteitsnet toe.</a:t>
            </a:r>
            <a:endParaRPr lang="nl-NL">
              <a:ea typeface="Calibri"/>
              <a:cs typeface="Calibri"/>
            </a:endParaRPr>
          </a:p>
          <a:p>
            <a:r>
              <a:rPr lang="nl-NL">
                <a:hlinkClick r:id="rId3"/>
              </a:rPr>
              <a:t>https://capaciteitskaart.netbeheernederland.nl/</a:t>
            </a:r>
            <a:endParaRPr lang="nl-NL">
              <a:ea typeface="Calibri"/>
              <a:cs typeface="Calibri"/>
              <a:hlinkClick r:id="rId3"/>
            </a:endParaRPr>
          </a:p>
          <a:p>
            <a:r>
              <a:rPr lang="nl-NL">
                <a:ea typeface="Calibri"/>
                <a:cs typeface="Calibri"/>
              </a:rPr>
              <a:t>(selecteer afname)</a:t>
            </a:r>
          </a:p>
          <a:p>
            <a:endParaRPr lang="nl-NL">
              <a:ea typeface="Calibri"/>
              <a:cs typeface="Calibri"/>
            </a:endParaRPr>
          </a:p>
          <a:p>
            <a:r>
              <a:rPr lang="nl-NL">
                <a:ea typeface="Calibri"/>
                <a:cs typeface="Calibri"/>
              </a:rPr>
              <a:t>Laat de netbeheerder (indien aanwezig) de ontwikkelingen op het net toelichten.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27</a:t>
            </a:fld>
            <a:endParaRPr lang="nl-NL"/>
          </a:p>
        </p:txBody>
      </p:sp>
    </p:spTree>
    <p:extLst>
      <p:ext uri="{BB962C8B-B14F-4D97-AF65-F5344CB8AC3E}">
        <p14:creationId xmlns:p14="http://schemas.microsoft.com/office/powerpoint/2010/main" val="400143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&lt;&lt;Bespreek de huidige situatie met alle aanwezigen. Laat hen vertellen over relevante initiatieven, projecten en beleid..&gt;&gt;</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28</a:t>
            </a:fld>
            <a:endParaRPr lang="nl-NL"/>
          </a:p>
        </p:txBody>
      </p:sp>
    </p:spTree>
    <p:extLst>
      <p:ext uri="{BB962C8B-B14F-4D97-AF65-F5344CB8AC3E}">
        <p14:creationId xmlns:p14="http://schemas.microsoft.com/office/powerpoint/2010/main" val="3221014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&lt;&lt;Bespreek de huidige situatie met alle aanwezigen. Laat hen vertellen over relevante initiatieven, projecten en beleid..&gt;&gt;</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29</a:t>
            </a:fld>
            <a:endParaRPr lang="nl-NL"/>
          </a:p>
        </p:txBody>
      </p:sp>
    </p:spTree>
    <p:extLst>
      <p:ext uri="{BB962C8B-B14F-4D97-AF65-F5344CB8AC3E}">
        <p14:creationId xmlns:p14="http://schemas.microsoft.com/office/powerpoint/2010/main" val="106425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Vul deze agenda aan op basis van de bespreekpunten van de avond.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a:t>
            </a:fld>
            <a:endParaRPr lang="nl-NL"/>
          </a:p>
        </p:txBody>
      </p:sp>
    </p:spTree>
    <p:extLst>
      <p:ext uri="{BB962C8B-B14F-4D97-AF65-F5344CB8AC3E}">
        <p14:creationId xmlns:p14="http://schemas.microsoft.com/office/powerpoint/2010/main" val="2316530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&lt;&lt;Bespreek de huidige situatie met alle aanwezigen. Laat hen vertellen over relevante initiatieven, projecten en beleid..&gt;&gt;</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30</a:t>
            </a:fld>
            <a:endParaRPr lang="nl-NL"/>
          </a:p>
        </p:txBody>
      </p:sp>
    </p:spTree>
    <p:extLst>
      <p:ext uri="{BB962C8B-B14F-4D97-AF65-F5344CB8AC3E}">
        <p14:creationId xmlns:p14="http://schemas.microsoft.com/office/powerpoint/2010/main" val="2706708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Haal vraagstukken van de bedrijven boven tafel door middel van een interactieve ronde. Faciliteer een open gesprek, maar gebruik tussendoor gerichte vragen, zodat je wel de input ophaalt die je nodig hebt. Maak input zichtbaar, bijvoorbeeld op een groot bord of scherm, zodat men ziet dat hun input ontvangen is, op elkaar kan reageren, en gezamenlijk ziet of de input compleet is.</a:t>
            </a:r>
          </a:p>
          <a:p>
            <a:endParaRPr lang="nl-NL"/>
          </a:p>
          <a:p>
            <a:pPr>
              <a:lnSpc>
                <a:spcPct val="150000"/>
              </a:lnSpc>
              <a:buClr>
                <a:srgbClr val="9F0230"/>
              </a:buClr>
            </a:pPr>
            <a:r>
              <a:rPr lang="nl-NL" sz="1200">
                <a:latin typeface="Georgia" panose="02040502050405020303" pitchFamily="18" charset="0"/>
              </a:rPr>
              <a:t>Een aantal voorbeeldvragen om het gesprek mee te sturen:</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Heb je logistieke voertuigen?</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Heb je elektrische voertuigen? Waarom wel/niet?</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Ben je van plan die aan te schaffen? Waarom wel/niet?</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Kun je (al) laden op eigen terrein? Waarom wel/niet?</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Heb je ruimte om te laden op eigen terrein? Waarom wel/niet?</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Kun je voldoende elektriciteit krijgen? Waarom wel/niet?</a:t>
            </a:r>
          </a:p>
          <a:p>
            <a:endParaRPr lang="nl-NL"/>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31</a:t>
            </a:fld>
            <a:endParaRPr lang="nl-NL"/>
          </a:p>
        </p:txBody>
      </p:sp>
    </p:spTree>
    <p:extLst>
      <p:ext uri="{BB962C8B-B14F-4D97-AF65-F5344CB8AC3E}">
        <p14:creationId xmlns:p14="http://schemas.microsoft.com/office/powerpoint/2010/main" val="1875647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Haal ideeën rondom oplossingsrichtingen boven tafel door middel van een interactieve ronde. Faciliteer een open gesprek, maar gebruik tussendoor gerichte vragen, zodat je wel de input ophaalt die je nodig hebt. Maak input zichtbaar, bijvoorbeeld op een groot bord of scherm, zodat men ziet dat hun input ontvangen is, op elkaar kan reageren, en gezamenlijk ziet of de input compleet is.</a:t>
            </a:r>
          </a:p>
          <a:p>
            <a:endParaRPr lang="nl-NL"/>
          </a:p>
          <a:p>
            <a:pPr>
              <a:lnSpc>
                <a:spcPct val="150000"/>
              </a:lnSpc>
              <a:buClr>
                <a:srgbClr val="9F0230"/>
              </a:buClr>
            </a:pPr>
            <a:r>
              <a:rPr lang="nl-NL" sz="1200">
                <a:latin typeface="Georgia" panose="02040502050405020303" pitchFamily="18" charset="0"/>
              </a:rPr>
              <a:t>Een aantal voorbeeldvragen om het gesprek mee te sturen:</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Heb je wel eens nagedacht over de inzet van een batterij?</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Zou je laadinfrastructuur collectief willen organiseren?</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Ben je eventueel bereid jouw eigen laadpalen open te stellen voor buren? Welke (rand)voorwaarden zou je dan belangrijk vinden?</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Ben je flexibel wat betreft de tijden waarop geladen moet worden?</a:t>
            </a:r>
          </a:p>
          <a:p>
            <a:pPr marL="285750" indent="-285750">
              <a:lnSpc>
                <a:spcPct val="150000"/>
              </a:lnSpc>
              <a:buClr>
                <a:srgbClr val="9F0230"/>
              </a:buClr>
              <a:buFont typeface="Arial" panose="020B0604020202020204" pitchFamily="34" charset="0"/>
              <a:buChar char="•"/>
            </a:pPr>
            <a:r>
              <a:rPr lang="nl-NL" sz="1200" i="1">
                <a:latin typeface="Georgia" panose="02040502050405020303" pitchFamily="18" charset="0"/>
              </a:rPr>
              <a:t>Sta je ervoor open om in bredere zin samen te werken rondom energie (smart energy hub)? Waarom wel/niet?</a:t>
            </a:r>
            <a:endParaRPr lang="nl-NL"/>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32</a:t>
            </a:fld>
            <a:endParaRPr lang="nl-NL"/>
          </a:p>
        </p:txBody>
      </p:sp>
    </p:spTree>
    <p:extLst>
      <p:ext uri="{BB962C8B-B14F-4D97-AF65-F5344CB8AC3E}">
        <p14:creationId xmlns:p14="http://schemas.microsoft.com/office/powerpoint/2010/main" val="2172328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Vat alles helder samen en maak afspraken voor de vervolgstappen!</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33</a:t>
            </a:fld>
            <a:endParaRPr lang="nl-NL"/>
          </a:p>
        </p:txBody>
      </p:sp>
    </p:spTree>
    <p:extLst>
      <p:ext uri="{BB962C8B-B14F-4D97-AF65-F5344CB8AC3E}">
        <p14:creationId xmlns:p14="http://schemas.microsoft.com/office/powerpoint/2010/main" val="2577708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Contactgegevens NAL-regio Oost: go-ral@overijssel.nl. </a:t>
            </a:r>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34</a:t>
            </a:fld>
            <a:endParaRPr lang="nl-NL"/>
          </a:p>
        </p:txBody>
      </p:sp>
    </p:spTree>
    <p:extLst>
      <p:ext uri="{BB962C8B-B14F-4D97-AF65-F5344CB8AC3E}">
        <p14:creationId xmlns:p14="http://schemas.microsoft.com/office/powerpoint/2010/main" val="367988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Laat iedereen zich voorstellen. Ga daarbij in op de naam, organisatie en rol, en in welke hoedanigheid ze betrokken zijn bij dit onderwerp. Deze voorstelronde is ook een goed moment om na te gaan of er specifieke vragen zijn, of mensen toevoegingen hebben op de agenda en wat ze verwachten van het gesprek. </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4</a:t>
            </a:fld>
            <a:endParaRPr lang="nl-NL"/>
          </a:p>
        </p:txBody>
      </p:sp>
    </p:spTree>
    <p:extLst>
      <p:ext uri="{BB962C8B-B14F-4D97-AF65-F5344CB8AC3E}">
        <p14:creationId xmlns:p14="http://schemas.microsoft.com/office/powerpoint/2010/main" val="274995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Foto bedrijventerrein(en)</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5</a:t>
            </a:fld>
            <a:endParaRPr lang="nl-NL"/>
          </a:p>
        </p:txBody>
      </p:sp>
    </p:spTree>
    <p:extLst>
      <p:ext uri="{BB962C8B-B14F-4D97-AF65-F5344CB8AC3E}">
        <p14:creationId xmlns:p14="http://schemas.microsoft.com/office/powerpoint/2010/main" val="231653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Aanleiding</a:t>
            </a:r>
          </a:p>
          <a:p>
            <a:endParaRPr lang="nl-NL"/>
          </a:p>
          <a:p>
            <a:r>
              <a:rPr lang="nl-NL"/>
              <a:t>De energietransitie is in volle gang. We waren jarenlang het slechtste jongetje van de klas als het om duurzame energie in Europa ging maar inmiddels hebben we de meeste zonnepanelen en laadpalen per inwoner en afgelopen jaar wekten we al ruim 40% van de elektriciteit op met hernieuwbare energie. Het ziet er naar uit dat de doelstelling in het klimaatakkoord van 70% in 2030 wordt overschreden. Hier zie je dat zodra zon- en windenergie concurrerend is, het extreem snel kan gaan. Die ontwikkeling zien we inmiddels ook bij elektrische personenauto’s, bussen in het OV en heel voorzichtig aan ook in de logistiek.</a:t>
            </a:r>
          </a:p>
          <a:p>
            <a:endParaRPr lang="nl-NL"/>
          </a:p>
          <a:p>
            <a:r>
              <a:rPr lang="nl-NL"/>
              <a:t>Vandaag hebben we het over elektrificatie in de logistiek en bij bedrijven die hier nu mee bezig zijn zien we steeds één of meer van de volgende drivers:</a:t>
            </a:r>
          </a:p>
          <a:p>
            <a:r>
              <a:rPr lang="nl-NL"/>
              <a:t>Nu: 1,2,3.</a:t>
            </a:r>
          </a:p>
          <a:p>
            <a:endParaRPr lang="nl-NL"/>
          </a:p>
          <a:p>
            <a:r>
              <a:rPr lang="nl-NL"/>
              <a:t>Steeds vaker TCO: Daarmee ook: je moet straks wel om concurrerend te blijven, los van ZE zones, ZE ambities of stikstof. Wanneer dat is, is voor ieder logistiek bedrijf anders, maar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er komt een moment dat klanten zonder ambitieuze emissiedoelen zich toch af gaan vragen of ze méér willen betalen voor een logistieke partij die op diesel rijdt dan voor ééntje die elektrisch rijdt.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Dan wordt het kunnen laden dus een direct onderdeel van het </a:t>
            </a:r>
            <a:r>
              <a:rPr lang="nl-NL" b="1"/>
              <a:t>vestigingsklimaat</a:t>
            </a:r>
            <a:r>
              <a:rPr lang="nl-NL"/>
              <a:t> van een regio.</a:t>
            </a:r>
          </a:p>
          <a:p>
            <a:endParaRPr lang="nl-NL"/>
          </a:p>
          <a:p>
            <a:r>
              <a:rPr lang="nl-NL"/>
              <a:t>Kortom, het kunnen laden is steeds belangrijker!</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6</a:t>
            </a:fld>
            <a:endParaRPr lang="nl-NL"/>
          </a:p>
        </p:txBody>
      </p:sp>
    </p:spTree>
    <p:extLst>
      <p:ext uri="{BB962C8B-B14F-4D97-AF65-F5344CB8AC3E}">
        <p14:creationId xmlns:p14="http://schemas.microsoft.com/office/powerpoint/2010/main" val="82696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CSRD</a:t>
            </a:r>
          </a:p>
          <a:p>
            <a:r>
              <a:rPr lang="nl-NL"/>
              <a:t>Eerst voor grote bedrijven, v.a. 2026 voor praktisch alle bedrijven. Bedrijven (klanten van logistieke bedrijven) vragen transporteurs om emissiedata. Geldige rapportage nodig + driver voor minimalisatie uitstoot. </a:t>
            </a:r>
          </a:p>
          <a:p>
            <a:r>
              <a:rPr lang="nl-NL"/>
              <a:t>https://www.mvonederland.nl/wat-is-de-csrd-wet-en-hoe-ga-je-ermee-aan-de-slag/</a:t>
            </a:r>
          </a:p>
          <a:p>
            <a:r>
              <a:rPr lang="nl-NL"/>
              <a:t>https://www.logistiek.nl/189933/vijf-redenen-waarom-csrd-hoog-op-de-agenda-moet-staan</a:t>
            </a:r>
          </a:p>
          <a:p>
            <a:endParaRPr lang="nl-NL"/>
          </a:p>
          <a:p>
            <a:r>
              <a:rPr lang="nl-NL"/>
              <a:t>Vrachtwagenheffing: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Calibri" panose="020F0502020204030204" pitchFamily="34" charset="0"/>
                <a:ea typeface="Times New Roman" panose="02020603050405020304" pitchFamily="18" charset="0"/>
                <a:cs typeface="Times New Roman" panose="02020603050405020304" pitchFamily="18" charset="0"/>
              </a:rPr>
              <a:t>Vanaf 2026 vrachtwagenheffing. Hoe schoner, zuiniger en lichter het voertuig, hoe lager de heffing. Voor alsnog (nov ‘23) euro 6 en ZE in dezelfde tariefklasse. Men overweegt, net als in Duitsland, een differentiatie toe te passen. Gemiddeld zal de prijs 16,7 eurocent bedragen. Geld gaat terug in de sector (terugsluisregeling)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Calibri" panose="020F0502020204030204" pitchFamily="34" charset="0"/>
                <a:ea typeface="Calibri" panose="020F0502020204030204" pitchFamily="34" charset="0"/>
                <a:cs typeface="Times New Roman" panose="02020603050405020304" pitchFamily="18" charset="0"/>
              </a:rPr>
              <a:t>https://www.vrachtwagenheffing.nl/</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Calibri" panose="020F0502020204030204" pitchFamily="34" charset="0"/>
                <a:ea typeface="Times New Roman" panose="02020603050405020304" pitchFamily="18" charset="0"/>
                <a:cs typeface="Times New Roman" panose="02020603050405020304" pitchFamily="18" charset="0"/>
              </a:rPr>
              <a:t>Toltarieven Duitsland. Per 1 dec ‘23: Euro 6 van 19ct/km naar 34,8ct/km. LNG en CNG idem (waren vrijgesteld). ZE vrijstelling tot eind 2025. Daarna 25% van reguliere tarief.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a:t>https://www.evofenedex.nl/kennis/vervoer/internationaal-wegvervoer/overzicht-landeninformatie/duitsland-wegvervoer/tol-duitsland</a:t>
            </a:r>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7</a:t>
            </a:fld>
            <a:endParaRPr lang="nl-NL"/>
          </a:p>
        </p:txBody>
      </p:sp>
    </p:spTree>
    <p:extLst>
      <p:ext uri="{BB962C8B-B14F-4D97-AF65-F5344CB8AC3E}">
        <p14:creationId xmlns:p14="http://schemas.microsoft.com/office/powerpoint/2010/main" val="203200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het zware werk zal het Megawatt </a:t>
            </a:r>
            <a:r>
              <a:rPr lang="nl-NL" err="1"/>
              <a:t>Charging</a:t>
            </a:r>
            <a:r>
              <a:rPr lang="nl-NL"/>
              <a:t> System (MCS) als standaard gaan gelden. </a:t>
            </a:r>
            <a:r>
              <a:rPr lang="nl-NL" b="0" i="0" u="none" strike="noStrike">
                <a:solidFill>
                  <a:srgbClr val="202122"/>
                </a:solidFill>
                <a:effectLst/>
                <a:latin typeface="Arial" panose="020B0604020202020204" pitchFamily="34" charset="0"/>
              </a:rPr>
              <a:t>Het Megawatt </a:t>
            </a:r>
            <a:r>
              <a:rPr lang="nl-NL" b="0" i="0" u="none" strike="noStrike" err="1">
                <a:solidFill>
                  <a:srgbClr val="202122"/>
                </a:solidFill>
                <a:effectLst/>
                <a:latin typeface="Arial" panose="020B0604020202020204" pitchFamily="34" charset="0"/>
              </a:rPr>
              <a:t>Charging</a:t>
            </a:r>
            <a:r>
              <a:rPr lang="nl-NL" b="0" i="0" u="none" strike="noStrike">
                <a:solidFill>
                  <a:srgbClr val="202122"/>
                </a:solidFill>
                <a:effectLst/>
                <a:latin typeface="Arial" panose="020B0604020202020204" pitchFamily="34" charset="0"/>
              </a:rPr>
              <a:t> System (MCS) is een oplaadstekker in ontwikkeling voor het </a:t>
            </a:r>
            <a:r>
              <a:rPr lang="nl-NL" b="0" i="0" u="none" strike="noStrike" err="1">
                <a:solidFill>
                  <a:srgbClr val="202122"/>
                </a:solidFill>
                <a:effectLst/>
                <a:latin typeface="Arial" panose="020B0604020202020204" pitchFamily="34" charset="0"/>
              </a:rPr>
              <a:t>snelladen</a:t>
            </a:r>
            <a:r>
              <a:rPr lang="nl-NL" b="0" i="0" u="none" strike="noStrike">
                <a:solidFill>
                  <a:srgbClr val="202122"/>
                </a:solidFill>
                <a:effectLst/>
                <a:latin typeface="Arial" panose="020B0604020202020204" pitchFamily="34" charset="0"/>
              </a:rPr>
              <a:t> van grote en middelgrote elektrische voertuigen.</a:t>
            </a:r>
          </a:p>
          <a:p>
            <a:endParaRPr lang="nl-NL" b="0" i="0" u="none" strike="noStrike">
              <a:solidFill>
                <a:srgbClr val="202122"/>
              </a:solidFill>
              <a:effectLst/>
              <a:latin typeface="Arial" panose="020B0604020202020204" pitchFamily="34" charset="0"/>
            </a:endParaRPr>
          </a:p>
          <a:p>
            <a:r>
              <a:rPr lang="nl-NL" b="0" i="0" u="none" strike="noStrike">
                <a:solidFill>
                  <a:srgbClr val="202122"/>
                </a:solidFill>
                <a:effectLst/>
                <a:latin typeface="Arial" panose="020B0604020202020204" pitchFamily="34" charset="0"/>
              </a:rPr>
              <a:t>MCS is ontworpen voor een maximale spanning van 1250 </a:t>
            </a:r>
            <a:r>
              <a:rPr lang="nl-NL" b="0" i="0" u="none" strike="noStrike">
                <a:solidFill>
                  <a:srgbClr val="795CB2"/>
                </a:solidFill>
                <a:effectLst/>
                <a:latin typeface="Arial" panose="020B0604020202020204" pitchFamily="34" charset="0"/>
              </a:rPr>
              <a:t>volt </a:t>
            </a:r>
            <a:r>
              <a:rPr lang="nl-NL" b="0" i="0" u="none" strike="noStrike">
                <a:solidFill>
                  <a:srgbClr val="202122"/>
                </a:solidFill>
                <a:effectLst/>
                <a:latin typeface="Arial" panose="020B0604020202020204" pitchFamily="34" charset="0"/>
              </a:rPr>
              <a:t>en maximaal 3000 ampère, waardoor een maximaal laadvermogen van 3,75 </a:t>
            </a:r>
            <a:r>
              <a:rPr lang="nl-NL" b="0" i="0" u="none" strike="noStrike">
                <a:solidFill>
                  <a:srgbClr val="795CB2"/>
                </a:solidFill>
                <a:effectLst/>
                <a:latin typeface="Arial" panose="020B0604020202020204" pitchFamily="34" charset="0"/>
              </a:rPr>
              <a:t>MW </a:t>
            </a:r>
            <a:r>
              <a:rPr lang="nl-NL" b="0" i="0" u="none" strike="noStrike">
                <a:solidFill>
                  <a:srgbClr val="202122"/>
                </a:solidFill>
                <a:effectLst/>
                <a:latin typeface="Arial" panose="020B0604020202020204" pitchFamily="34" charset="0"/>
              </a:rPr>
              <a:t>(3.750 kilowatt) kan worden bereikt.</a:t>
            </a:r>
            <a:r>
              <a:rPr lang="nl-NL" b="0" i="0" u="none" strike="noStrike" baseline="30000">
                <a:solidFill>
                  <a:srgbClr val="795CB2"/>
                </a:solidFill>
                <a:effectLst/>
                <a:latin typeface="Arial" panose="020B0604020202020204" pitchFamily="34" charset="0"/>
              </a:rPr>
              <a:t> </a:t>
            </a:r>
            <a:r>
              <a:rPr lang="nl-NL" b="0" i="0" u="none" strike="noStrike">
                <a:solidFill>
                  <a:srgbClr val="202122"/>
                </a:solidFill>
                <a:effectLst/>
                <a:latin typeface="Arial" panose="020B0604020202020204" pitchFamily="34" charset="0"/>
              </a:rPr>
              <a:t>Hiermee wordt het geschikt voor het opladen van grote en middelgrote commerciële voertuigen, zoals elektrische veerboten, bussen, vrachtauto's en kleine vliegtuigen.</a:t>
            </a:r>
          </a:p>
          <a:p>
            <a:endParaRPr lang="nl-NL"/>
          </a:p>
          <a:p>
            <a:r>
              <a:rPr lang="nl-NL"/>
              <a:t>Dat is mooi, maar dan moet je wel ergens kunnen laden natuurlijk.</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8</a:t>
            </a:fld>
            <a:endParaRPr lang="nl-NL"/>
          </a:p>
        </p:txBody>
      </p:sp>
    </p:spTree>
    <p:extLst>
      <p:ext uri="{BB962C8B-B14F-4D97-AF65-F5344CB8AC3E}">
        <p14:creationId xmlns:p14="http://schemas.microsoft.com/office/powerpoint/2010/main" val="183400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Laden zal naar verwachting veel op eigen terrein plaatsvinden, en daardoor meestal op bedrijventerreinen. Daar liggen de meeste kansen (en uitdagingen), en daar focust deze aanpak zich op.</a:t>
            </a:r>
          </a:p>
          <a:p>
            <a:r>
              <a:rPr lang="nl-NL"/>
              <a:t>(Let op: die ruim 80% is NL kentekens!)</a:t>
            </a:r>
            <a:endParaRPr lang="nl-NL">
              <a:cs typeface="Calibri"/>
            </a:endParaRPr>
          </a:p>
          <a:p>
            <a:endParaRPr lang="nl-NL"/>
          </a:p>
          <a:p>
            <a:r>
              <a:rPr lang="nl-NL"/>
              <a:t>Collectieve laadinfra kan bijvoorbeeld interessant zijn voor bedrijventerreinen waar op eigen terrein te weinig ruimte is om laadinfra te plaatsen of waar het financieel interessanter is om iets gezamenlijk te organiseren.</a:t>
            </a:r>
            <a:endParaRPr lang="nl-NL">
              <a:cs typeface="Calibri"/>
            </a:endParaRPr>
          </a:p>
          <a:p>
            <a:endParaRPr lang="nl-NL"/>
          </a:p>
          <a:p>
            <a:r>
              <a:rPr lang="nl-NL"/>
              <a:t>Maar, daarnaast is ook een laadnetwerk voor onderweg nodig. Een </a:t>
            </a:r>
            <a:r>
              <a:rPr lang="nl-NL" err="1"/>
              <a:t>snellaadnetwerk</a:t>
            </a:r>
            <a:r>
              <a:rPr lang="nl-NL"/>
              <a:t> voor NL trucks maar op termijn ook voor internationaal transport, denk aan ‘s nachts laden op truckparkings. </a:t>
            </a:r>
            <a:endParaRPr lang="nl-NL">
              <a:cs typeface="Calibri"/>
            </a:endParaRPr>
          </a:p>
          <a:p>
            <a:r>
              <a:rPr lang="nl-NL"/>
              <a:t>Hier wordt door verschillende organisaties aan gewerkt. </a:t>
            </a:r>
            <a:endParaRPr lang="nl-NL">
              <a:cs typeface="Calibri"/>
            </a:endParaRP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9</a:t>
            </a:fld>
            <a:endParaRPr lang="nl-NL"/>
          </a:p>
        </p:txBody>
      </p:sp>
    </p:spTree>
    <p:extLst>
      <p:ext uri="{BB962C8B-B14F-4D97-AF65-F5344CB8AC3E}">
        <p14:creationId xmlns:p14="http://schemas.microsoft.com/office/powerpoint/2010/main" val="1303793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afbeelding 5">
            <a:extLst>
              <a:ext uri="{FF2B5EF4-FFF2-40B4-BE49-F238E27FC236}">
                <a16:creationId xmlns:a16="http://schemas.microsoft.com/office/drawing/2014/main" id="{DD8991B6-1845-0E45-8F17-FA1DD9CC607B}"/>
              </a:ext>
            </a:extLst>
          </p:cNvPr>
          <p:cNvSpPr>
            <a:spLocks noGrp="1"/>
          </p:cNvSpPr>
          <p:nvPr>
            <p:ph type="pic" sz="quarter" idx="10"/>
          </p:nvPr>
        </p:nvSpPr>
        <p:spPr>
          <a:xfrm>
            <a:off x="1" y="1700213"/>
            <a:ext cx="12192000" cy="4321175"/>
          </a:xfrm>
          <a:solidFill>
            <a:schemeClr val="bg2"/>
          </a:solidFill>
        </p:spPr>
        <p:txBody>
          <a:bodyPr rtlCol="0">
            <a:noAutofit/>
          </a:bodyPr>
          <a:lstStyle>
            <a:lvl1pPr marL="0" indent="0">
              <a:buFontTx/>
              <a:buNone/>
              <a:defRPr>
                <a:noFill/>
              </a:defRPr>
            </a:lvl1pPr>
          </a:lstStyle>
          <a:p>
            <a:pPr lvl="0"/>
            <a:endParaRPr lang="en-GB" noProof="0"/>
          </a:p>
        </p:txBody>
      </p:sp>
      <p:sp>
        <p:nvSpPr>
          <p:cNvPr id="14" name="Titel 1">
            <a:extLst>
              <a:ext uri="{FF2B5EF4-FFF2-40B4-BE49-F238E27FC236}">
                <a16:creationId xmlns:a16="http://schemas.microsoft.com/office/drawing/2014/main" id="{3D144CCD-407F-0C45-8090-0C381B574B52}"/>
              </a:ext>
            </a:extLst>
          </p:cNvPr>
          <p:cNvSpPr>
            <a:spLocks noGrp="1"/>
          </p:cNvSpPr>
          <p:nvPr>
            <p:ph type="ctrTitle" hasCustomPrompt="1"/>
          </p:nvPr>
        </p:nvSpPr>
        <p:spPr>
          <a:xfrm>
            <a:off x="1055689" y="2533782"/>
            <a:ext cx="6300786" cy="895218"/>
          </a:xfrm>
          <a:solidFill>
            <a:srgbClr val="0070C0"/>
          </a:solidFill>
        </p:spPr>
        <p:txBody>
          <a:bodyPr wrap="square" lIns="144000" tIns="72000" rIns="72000" bIns="144000" anchor="b" anchorCtr="0">
            <a:spAutoFit/>
          </a:bodyPr>
          <a:lstStyle>
            <a:lvl1pPr marL="0" indent="0" algn="l">
              <a:lnSpc>
                <a:spcPct val="100000"/>
              </a:lnSpc>
              <a:tabLst/>
              <a:defRPr sz="4400">
                <a:solidFill>
                  <a:schemeClr val="bg1"/>
                </a:solidFill>
              </a:defRPr>
            </a:lvl1pPr>
          </a:lstStyle>
          <a:p>
            <a:r>
              <a:rPr lang="nl-NL"/>
              <a:t>Klik om stijl te bewerken   </a:t>
            </a:r>
          </a:p>
        </p:txBody>
      </p:sp>
      <p:sp>
        <p:nvSpPr>
          <p:cNvPr id="15" name="Ondertitel 2">
            <a:extLst>
              <a:ext uri="{FF2B5EF4-FFF2-40B4-BE49-F238E27FC236}">
                <a16:creationId xmlns:a16="http://schemas.microsoft.com/office/drawing/2014/main" id="{BB6A66AC-E334-B24D-8575-051C07EA15A1}"/>
              </a:ext>
            </a:extLst>
          </p:cNvPr>
          <p:cNvSpPr>
            <a:spLocks noGrp="1"/>
          </p:cNvSpPr>
          <p:nvPr>
            <p:ph type="subTitle" idx="1"/>
          </p:nvPr>
        </p:nvSpPr>
        <p:spPr>
          <a:xfrm>
            <a:off x="1055688" y="4292600"/>
            <a:ext cx="7561262" cy="865188"/>
          </a:xfrm>
        </p:spPr>
        <p:txBody>
          <a:bodyPr/>
          <a:lstStyle>
            <a:lvl1pPr marL="0" indent="0" algn="l">
              <a:lnSpc>
                <a:spcPct val="100000"/>
              </a:lnSpc>
              <a:buNone/>
              <a:defRPr sz="2400">
                <a:solidFill>
                  <a:srgbClr val="17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0" name="Afbeelding 9">
            <a:extLst>
              <a:ext uri="{FF2B5EF4-FFF2-40B4-BE49-F238E27FC236}">
                <a16:creationId xmlns:a16="http://schemas.microsoft.com/office/drawing/2014/main" id="{70F6993F-99D7-1446-A07D-3713D5A9B0F2}"/>
              </a:ext>
            </a:extLst>
          </p:cNvPr>
          <p:cNvPicPr>
            <a:picLocks noChangeAspect="1"/>
          </p:cNvPicPr>
          <p:nvPr userDrawn="1"/>
        </p:nvPicPr>
        <p:blipFill>
          <a:blip r:embed="rId2"/>
          <a:stretch>
            <a:fillRect/>
          </a:stretch>
        </p:blipFill>
        <p:spPr>
          <a:xfrm>
            <a:off x="8457581" y="403008"/>
            <a:ext cx="3230836" cy="1001724"/>
          </a:xfrm>
          <a:prstGeom prst="rect">
            <a:avLst/>
          </a:prstGeom>
          <a:solidFill>
            <a:schemeClr val="bg1"/>
          </a:solidFill>
        </p:spPr>
      </p:pic>
      <p:pic>
        <p:nvPicPr>
          <p:cNvPr id="5" name="Afbeelding 4">
            <a:extLst>
              <a:ext uri="{FF2B5EF4-FFF2-40B4-BE49-F238E27FC236}">
                <a16:creationId xmlns:a16="http://schemas.microsoft.com/office/drawing/2014/main" id="{0584CDFA-FA6B-FF43-8DB5-8E0EB6C29C57}"/>
              </a:ext>
            </a:extLst>
          </p:cNvPr>
          <p:cNvPicPr>
            <a:picLocks noChangeAspect="1"/>
          </p:cNvPicPr>
          <p:nvPr userDrawn="1"/>
        </p:nvPicPr>
        <p:blipFill>
          <a:blip r:embed="rId3"/>
          <a:stretch>
            <a:fillRect/>
          </a:stretch>
        </p:blipFill>
        <p:spPr>
          <a:xfrm>
            <a:off x="8457925" y="6110930"/>
            <a:ext cx="2329345" cy="680810"/>
          </a:xfrm>
          <a:prstGeom prst="rect">
            <a:avLst/>
          </a:prstGeom>
        </p:spPr>
      </p:pic>
      <p:sp>
        <p:nvSpPr>
          <p:cNvPr id="8" name="Tijdelijke aanduiding voor datum 3">
            <a:extLst>
              <a:ext uri="{FF2B5EF4-FFF2-40B4-BE49-F238E27FC236}">
                <a16:creationId xmlns:a16="http://schemas.microsoft.com/office/drawing/2014/main" id="{4BE1683B-8DFD-A743-A0D2-CCFCEEC4D3D7}"/>
              </a:ext>
            </a:extLst>
          </p:cNvPr>
          <p:cNvSpPr>
            <a:spLocks noGrp="1"/>
          </p:cNvSpPr>
          <p:nvPr>
            <p:ph type="dt" sz="half" idx="2"/>
          </p:nvPr>
        </p:nvSpPr>
        <p:spPr>
          <a:xfrm>
            <a:off x="1055688" y="5157788"/>
            <a:ext cx="7561262" cy="863600"/>
          </a:xfrm>
          <a:prstGeom prst="rect">
            <a:avLst/>
          </a:prstGeom>
        </p:spPr>
        <p:txBody>
          <a:bodyPr vert="horz" lIns="0" tIns="0" rIns="0" bIns="0" rtlCol="0" anchor="ctr"/>
          <a:lstStyle>
            <a:lvl1pPr algn="l">
              <a:defRPr sz="2400" b="0" i="0" baseline="0">
                <a:solidFill>
                  <a:srgbClr val="170000"/>
                </a:solidFill>
                <a:latin typeface="Calibri" panose="020F0502020204030204" pitchFamily="34" charset="0"/>
                <a:cs typeface="Calibri" panose="020F0502020204030204" pitchFamily="34" charset="0"/>
              </a:defRPr>
            </a:lvl1pPr>
          </a:lstStyle>
          <a:p>
            <a:r>
              <a:rPr lang="nl-NL"/>
              <a:t>23 november 2020</a:t>
            </a:r>
          </a:p>
        </p:txBody>
      </p:sp>
    </p:spTree>
    <p:extLst>
      <p:ext uri="{BB962C8B-B14F-4D97-AF65-F5344CB8AC3E}">
        <p14:creationId xmlns:p14="http://schemas.microsoft.com/office/powerpoint/2010/main" val="16580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1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0292E-65D0-0644-9CF1-3D05EEDCB3BB}"/>
              </a:ext>
            </a:extLst>
          </p:cNvPr>
          <p:cNvSpPr>
            <a:spLocks noGrp="1"/>
          </p:cNvSpPr>
          <p:nvPr>
            <p:ph type="title"/>
          </p:nvPr>
        </p:nvSpPr>
        <p:spPr>
          <a:xfrm>
            <a:off x="1055689" y="836614"/>
            <a:ext cx="8820149" cy="863600"/>
          </a:xfrm>
        </p:spPr>
        <p:txBody>
          <a:bodyPr/>
          <a:lstStyle>
            <a:lvl1pPr>
              <a:defRPr baseline="0">
                <a:solidFill>
                  <a:schemeClr val="tx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8AC13D3-6F7D-DE45-8F9C-F09DF7CA9E87}"/>
              </a:ext>
            </a:extLst>
          </p:cNvPr>
          <p:cNvSpPr>
            <a:spLocks noGrp="1"/>
          </p:cNvSpPr>
          <p:nvPr>
            <p:ph idx="1"/>
          </p:nvPr>
        </p:nvSpPr>
        <p:spPr>
          <a:xfrm>
            <a:off x="1055689" y="1700212"/>
            <a:ext cx="8820149" cy="43211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7A1BBF-E321-1C4A-A696-079647603657}"/>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FF5E256D-6A95-E546-A90B-0378F6503C15}"/>
              </a:ext>
            </a:extLst>
          </p:cNvPr>
          <p:cNvSpPr>
            <a:spLocks noGrp="1"/>
          </p:cNvSpPr>
          <p:nvPr>
            <p:ph type="ftr" sz="quarter" idx="11"/>
          </p:nvPr>
        </p:nvSpPr>
        <p:spPr/>
        <p:txBody>
          <a:bodyPr/>
          <a:lstStyle/>
          <a:p>
            <a:pPr algn="l"/>
            <a:endParaRPr lang="nl-NL"/>
          </a:p>
        </p:txBody>
      </p:sp>
      <p:sp>
        <p:nvSpPr>
          <p:cNvPr id="6" name="Tijdelijke aanduiding voor dianummer 5">
            <a:extLst>
              <a:ext uri="{FF2B5EF4-FFF2-40B4-BE49-F238E27FC236}">
                <a16:creationId xmlns:a16="http://schemas.microsoft.com/office/drawing/2014/main" id="{00E74F7B-0A72-F24E-A783-9DA029DA24F4}"/>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7" name="Afbeelding 6">
            <a:extLst>
              <a:ext uri="{FF2B5EF4-FFF2-40B4-BE49-F238E27FC236}">
                <a16:creationId xmlns:a16="http://schemas.microsoft.com/office/drawing/2014/main" id="{8D1BC882-034D-754E-ADE6-90AEDB04B6A9}"/>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9" name="Afbeelding 8">
            <a:extLst>
              <a:ext uri="{FF2B5EF4-FFF2-40B4-BE49-F238E27FC236}">
                <a16:creationId xmlns:a16="http://schemas.microsoft.com/office/drawing/2014/main" id="{5BF1538C-1A66-3E40-B7A6-8168DE69B486}"/>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288668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kolommen teks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1055687" y="1700213"/>
            <a:ext cx="10080625" cy="4321176"/>
          </a:xfrm>
        </p:spPr>
        <p:txBody>
          <a:bodyPr wrap="square" numCol="2" spcCol="36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a:p>
        </p:txBody>
      </p:sp>
      <p:sp>
        <p:nvSpPr>
          <p:cNvPr id="11" name="Titel 1">
            <a:extLst>
              <a:ext uri="{FF2B5EF4-FFF2-40B4-BE49-F238E27FC236}">
                <a16:creationId xmlns:a16="http://schemas.microsoft.com/office/drawing/2014/main" id="{6B7A29CD-143B-1141-BCAF-5E567D1A2637}"/>
              </a:ext>
            </a:extLst>
          </p:cNvPr>
          <p:cNvSpPr>
            <a:spLocks noGrp="1"/>
          </p:cNvSpPr>
          <p:nvPr>
            <p:ph type="title"/>
          </p:nvPr>
        </p:nvSpPr>
        <p:spPr>
          <a:xfrm>
            <a:off x="1055689" y="836614"/>
            <a:ext cx="8820150" cy="863600"/>
          </a:xfrm>
        </p:spPr>
        <p:txBody>
          <a:bodyPr/>
          <a:lstStyle>
            <a:lvl1pPr>
              <a:defRPr baseline="0">
                <a:solidFill>
                  <a:schemeClr val="tx1"/>
                </a:solidFill>
              </a:defRPr>
            </a:lvl1pPr>
          </a:lstStyle>
          <a:p>
            <a:r>
              <a:rPr lang="nl-NL"/>
              <a:t>Klik om stijl te bewerken</a:t>
            </a:r>
          </a:p>
        </p:txBody>
      </p:sp>
      <p:pic>
        <p:nvPicPr>
          <p:cNvPr id="8" name="Afbeelding 7">
            <a:extLst>
              <a:ext uri="{FF2B5EF4-FFF2-40B4-BE49-F238E27FC236}">
                <a16:creationId xmlns:a16="http://schemas.microsoft.com/office/drawing/2014/main" id="{5A52F179-0D0D-0D43-ABA6-FDDB4155E2E0}"/>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9" name="Afbeelding 8">
            <a:extLst>
              <a:ext uri="{FF2B5EF4-FFF2-40B4-BE49-F238E27FC236}">
                <a16:creationId xmlns:a16="http://schemas.microsoft.com/office/drawing/2014/main" id="{B1914FC3-C501-E840-AF19-5690FC45D142}"/>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59556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grond kleur met titel">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DE03ED25-2065-9943-AB4A-FA7571C123F2}"/>
              </a:ext>
            </a:extLst>
          </p:cNvPr>
          <p:cNvSpPr>
            <a:spLocks noGrp="1"/>
          </p:cNvSpPr>
          <p:nvPr>
            <p:ph type="pic" sz="quarter" idx="13"/>
          </p:nvPr>
        </p:nvSpPr>
        <p:spPr>
          <a:xfrm>
            <a:off x="1" y="836613"/>
            <a:ext cx="12192000" cy="5616575"/>
          </a:xfrm>
          <a:solidFill>
            <a:schemeClr val="tx1"/>
          </a:solidFill>
        </p:spPr>
        <p:txBody>
          <a:bodyPr rtlCol="0">
            <a:noAutofit/>
          </a:bodyPr>
          <a:lstStyle>
            <a:lvl1pPr marL="0" indent="0">
              <a:buFontTx/>
              <a:buNone/>
              <a:defRPr>
                <a:noFill/>
              </a:defRPr>
            </a:lvl1pPr>
          </a:lstStyle>
          <a:p>
            <a:pPr lvl="0"/>
            <a:r>
              <a:rPr lang="nl-NL" noProof="0"/>
              <a:t>Klik op het pictogram als u een afbeelding wilt toevoegen</a:t>
            </a:r>
            <a:endParaRPr lang="en-GB" noProof="0"/>
          </a:p>
        </p:txBody>
      </p:sp>
      <p:sp>
        <p:nvSpPr>
          <p:cNvPr id="2" name="Titel 1">
            <a:extLst>
              <a:ext uri="{FF2B5EF4-FFF2-40B4-BE49-F238E27FC236}">
                <a16:creationId xmlns:a16="http://schemas.microsoft.com/office/drawing/2014/main" id="{E7E34790-1942-3440-A977-B32ABDCDC01E}"/>
              </a:ext>
            </a:extLst>
          </p:cNvPr>
          <p:cNvSpPr>
            <a:spLocks noGrp="1"/>
          </p:cNvSpPr>
          <p:nvPr>
            <p:ph type="title"/>
          </p:nvPr>
        </p:nvSpPr>
        <p:spPr>
          <a:xfrm>
            <a:off x="1054894" y="1700213"/>
            <a:ext cx="7561262" cy="3457575"/>
          </a:xfrm>
        </p:spPr>
        <p:txBody>
          <a:bodyPr anchor="t" anchorCtr="0"/>
          <a:lstStyle>
            <a:lvl1pPr>
              <a:defRPr sz="4000" baseline="0">
                <a:solidFill>
                  <a:schemeClr val="bg1"/>
                </a:solidFill>
              </a:defRPr>
            </a:lvl1pPr>
          </a:lstStyle>
          <a:p>
            <a:r>
              <a:rPr lang="nl-NL"/>
              <a:t>Klik om stijl te bewerken</a:t>
            </a:r>
          </a:p>
        </p:txBody>
      </p:sp>
      <p:sp>
        <p:nvSpPr>
          <p:cNvPr id="4" name="Tijdelijke aanduiding voor datum 3">
            <a:extLst>
              <a:ext uri="{FF2B5EF4-FFF2-40B4-BE49-F238E27FC236}">
                <a16:creationId xmlns:a16="http://schemas.microsoft.com/office/drawing/2014/main" id="{BB3A8A84-BF9E-E947-B892-AA977CA099B2}"/>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1B60CC65-6D52-B846-B9CB-CE3CFD36E5C9}"/>
              </a:ext>
            </a:extLst>
          </p:cNvPr>
          <p:cNvSpPr>
            <a:spLocks noGrp="1"/>
          </p:cNvSpPr>
          <p:nvPr>
            <p:ph type="ftr" sz="quarter" idx="11"/>
          </p:nvPr>
        </p:nvSpPr>
        <p:spPr/>
        <p:txBody>
          <a:bodyPr/>
          <a:lstStyle/>
          <a:p>
            <a:pPr algn="l"/>
            <a:endParaRPr lang="nl-NL"/>
          </a:p>
        </p:txBody>
      </p:sp>
      <p:sp>
        <p:nvSpPr>
          <p:cNvPr id="6" name="Tijdelijke aanduiding voor dianummer 5">
            <a:extLst>
              <a:ext uri="{FF2B5EF4-FFF2-40B4-BE49-F238E27FC236}">
                <a16:creationId xmlns:a16="http://schemas.microsoft.com/office/drawing/2014/main" id="{F31CF44B-A634-3F4C-95CF-6BB7B5DBA1C3}"/>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10" name="Afbeelding 9">
            <a:extLst>
              <a:ext uri="{FF2B5EF4-FFF2-40B4-BE49-F238E27FC236}">
                <a16:creationId xmlns:a16="http://schemas.microsoft.com/office/drawing/2014/main" id="{E3D200A5-9EEC-CB43-9B0B-91AE6BD0F160}"/>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1" name="Afbeelding 10">
            <a:extLst>
              <a:ext uri="{FF2B5EF4-FFF2-40B4-BE49-F238E27FC236}">
                <a16:creationId xmlns:a16="http://schemas.microsoft.com/office/drawing/2014/main" id="{3E2C1007-34DD-AE40-ABCD-A89CD8219C9E}"/>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85411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78E9A-64EC-4246-935A-872BB7917B2C}"/>
              </a:ext>
            </a:extLst>
          </p:cNvPr>
          <p:cNvSpPr>
            <a:spLocks noGrp="1"/>
          </p:cNvSpPr>
          <p:nvPr>
            <p:ph type="title"/>
          </p:nvPr>
        </p:nvSpPr>
        <p:spPr>
          <a:xfrm>
            <a:off x="1055689" y="836614"/>
            <a:ext cx="4770000" cy="863600"/>
          </a:xfrm>
        </p:spPr>
        <p:txBody>
          <a:bodyPr tIns="54000"/>
          <a:lstStyle>
            <a:lvl1pPr>
              <a:lnSpc>
                <a:spcPts val="2400"/>
              </a:lnSpc>
              <a:defRPr sz="2400" baseline="0"/>
            </a:lvl1pPr>
          </a:lstStyle>
          <a:p>
            <a:r>
              <a:rPr lang="nl-NL"/>
              <a:t>Klik om stijl te bewerken</a:t>
            </a:r>
          </a:p>
        </p:txBody>
      </p:sp>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1055688" y="1700213"/>
            <a:ext cx="4770000" cy="4321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a:p>
        </p:txBody>
      </p:sp>
      <p:sp>
        <p:nvSpPr>
          <p:cNvPr id="9" name="Tijdelijke aanduiding voor afbeelding 5">
            <a:extLst>
              <a:ext uri="{FF2B5EF4-FFF2-40B4-BE49-F238E27FC236}">
                <a16:creationId xmlns:a16="http://schemas.microsoft.com/office/drawing/2014/main" id="{913A4BED-BD3E-E44D-8C51-C7B6AEADD351}"/>
              </a:ext>
            </a:extLst>
          </p:cNvPr>
          <p:cNvSpPr>
            <a:spLocks noGrp="1"/>
          </p:cNvSpPr>
          <p:nvPr>
            <p:ph type="pic" sz="quarter" idx="13"/>
          </p:nvPr>
        </p:nvSpPr>
        <p:spPr>
          <a:xfrm>
            <a:off x="6096000" y="836613"/>
            <a:ext cx="6096000" cy="5616575"/>
          </a:xfrm>
          <a:solidFill>
            <a:schemeClr val="bg2"/>
          </a:solidFill>
        </p:spPr>
        <p:txBody>
          <a:bodyPr rtlCol="0">
            <a:noAutofit/>
          </a:bodyPr>
          <a:lstStyle>
            <a:lvl1pPr marL="0" indent="0">
              <a:buFontTx/>
              <a:buNone/>
              <a:defRPr>
                <a:noFill/>
              </a:defRPr>
            </a:lvl1pPr>
          </a:lstStyle>
          <a:p>
            <a:pPr lvl="0"/>
            <a:endParaRPr lang="en-GB" noProof="0"/>
          </a:p>
        </p:txBody>
      </p:sp>
      <p:pic>
        <p:nvPicPr>
          <p:cNvPr id="11" name="Afbeelding 10">
            <a:extLst>
              <a:ext uri="{FF2B5EF4-FFF2-40B4-BE49-F238E27FC236}">
                <a16:creationId xmlns:a16="http://schemas.microsoft.com/office/drawing/2014/main" id="{AEAF061D-8E3E-1646-8849-389DC12435AE}"/>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2" name="Afbeelding 11">
            <a:extLst>
              <a:ext uri="{FF2B5EF4-FFF2-40B4-BE49-F238E27FC236}">
                <a16:creationId xmlns:a16="http://schemas.microsoft.com/office/drawing/2014/main" id="{0AA0A03C-51B4-2D4D-A2C1-A723A696F16C}"/>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396660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A6C15FD-9CCB-984C-9858-5C99A29E829F}"/>
              </a:ext>
            </a:extLst>
          </p:cNvPr>
          <p:cNvSpPr>
            <a:spLocks noGrp="1"/>
          </p:cNvSpPr>
          <p:nvPr>
            <p:ph sz="half" idx="2"/>
          </p:nvPr>
        </p:nvSpPr>
        <p:spPr>
          <a:xfrm>
            <a:off x="6368461" y="1700213"/>
            <a:ext cx="4770000" cy="43211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a:p>
        </p:txBody>
      </p:sp>
      <p:sp>
        <p:nvSpPr>
          <p:cNvPr id="9" name="Tijdelijke aanduiding voor afbeelding 5">
            <a:extLst>
              <a:ext uri="{FF2B5EF4-FFF2-40B4-BE49-F238E27FC236}">
                <a16:creationId xmlns:a16="http://schemas.microsoft.com/office/drawing/2014/main" id="{EC4FE26F-36D6-3645-BB9D-890D2452D3B9}"/>
              </a:ext>
            </a:extLst>
          </p:cNvPr>
          <p:cNvSpPr>
            <a:spLocks noGrp="1"/>
          </p:cNvSpPr>
          <p:nvPr>
            <p:ph type="pic" sz="quarter" idx="13"/>
          </p:nvPr>
        </p:nvSpPr>
        <p:spPr>
          <a:xfrm>
            <a:off x="0" y="836613"/>
            <a:ext cx="6096000" cy="5616575"/>
          </a:xfrm>
          <a:solidFill>
            <a:schemeClr val="bg2"/>
          </a:solidFill>
        </p:spPr>
        <p:txBody>
          <a:bodyPr rtlCol="0">
            <a:noAutofit/>
          </a:bodyPr>
          <a:lstStyle>
            <a:lvl1pPr marL="0" indent="0">
              <a:buFontTx/>
              <a:buNone/>
              <a:defRPr>
                <a:noFill/>
              </a:defRPr>
            </a:lvl1pPr>
          </a:lstStyle>
          <a:p>
            <a:pPr lvl="0"/>
            <a:endParaRPr lang="en-GB" noProof="0"/>
          </a:p>
        </p:txBody>
      </p:sp>
      <p:sp>
        <p:nvSpPr>
          <p:cNvPr id="12" name="Titel 1">
            <a:extLst>
              <a:ext uri="{FF2B5EF4-FFF2-40B4-BE49-F238E27FC236}">
                <a16:creationId xmlns:a16="http://schemas.microsoft.com/office/drawing/2014/main" id="{2C6D2577-595F-AE48-BE20-99111B1F77E0}"/>
              </a:ext>
            </a:extLst>
          </p:cNvPr>
          <p:cNvSpPr>
            <a:spLocks noGrp="1"/>
          </p:cNvSpPr>
          <p:nvPr>
            <p:ph type="title"/>
          </p:nvPr>
        </p:nvSpPr>
        <p:spPr>
          <a:xfrm>
            <a:off x="6366313" y="836614"/>
            <a:ext cx="4770000" cy="863600"/>
          </a:xfrm>
        </p:spPr>
        <p:txBody>
          <a:bodyPr tIns="54000"/>
          <a:lstStyle>
            <a:lvl1pPr>
              <a:lnSpc>
                <a:spcPts val="2400"/>
              </a:lnSpc>
              <a:defRPr sz="2400" baseline="0"/>
            </a:lvl1pPr>
          </a:lstStyle>
          <a:p>
            <a:r>
              <a:rPr lang="nl-NL"/>
              <a:t>Klik om stijl te bewerken</a:t>
            </a:r>
          </a:p>
        </p:txBody>
      </p:sp>
      <p:pic>
        <p:nvPicPr>
          <p:cNvPr id="11" name="Afbeelding 10">
            <a:extLst>
              <a:ext uri="{FF2B5EF4-FFF2-40B4-BE49-F238E27FC236}">
                <a16:creationId xmlns:a16="http://schemas.microsoft.com/office/drawing/2014/main" id="{F818232E-D158-9B44-B01A-A2CFAD3CC303}"/>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3" name="Afbeelding 12">
            <a:extLst>
              <a:ext uri="{FF2B5EF4-FFF2-40B4-BE49-F238E27FC236}">
                <a16:creationId xmlns:a16="http://schemas.microsoft.com/office/drawing/2014/main" id="{7CC49AC8-DEF5-864B-8296-C533912831AF}"/>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120263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grond foto met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20DDFAF-9633-D347-B98F-0BBE9F5A75CA}"/>
              </a:ext>
            </a:extLst>
          </p:cNvPr>
          <p:cNvSpPr>
            <a:spLocks noGrp="1"/>
          </p:cNvSpPr>
          <p:nvPr>
            <p:ph type="dt" sz="half" idx="10"/>
          </p:nvPr>
        </p:nvSpPr>
        <p:spPr/>
        <p:txBody>
          <a:bodyPr/>
          <a:lstStyle/>
          <a:p>
            <a:r>
              <a:rPr lang="nl-NL"/>
              <a:t>23 november 2020</a:t>
            </a:r>
          </a:p>
        </p:txBody>
      </p:sp>
      <p:sp>
        <p:nvSpPr>
          <p:cNvPr id="4" name="Tijdelijke aanduiding voor voettekst 3">
            <a:extLst>
              <a:ext uri="{FF2B5EF4-FFF2-40B4-BE49-F238E27FC236}">
                <a16:creationId xmlns:a16="http://schemas.microsoft.com/office/drawing/2014/main" id="{F83187F1-EB3F-3340-993B-1C254AC34F26}"/>
              </a:ext>
            </a:extLst>
          </p:cNvPr>
          <p:cNvSpPr>
            <a:spLocks noGrp="1"/>
          </p:cNvSpPr>
          <p:nvPr>
            <p:ph type="ftr" sz="quarter" idx="11"/>
          </p:nvPr>
        </p:nvSpPr>
        <p:spPr/>
        <p:txBody>
          <a:bodyPr/>
          <a:lstStyle/>
          <a:p>
            <a:pPr algn="l"/>
            <a:endParaRPr lang="nl-NL"/>
          </a:p>
        </p:txBody>
      </p:sp>
      <p:sp>
        <p:nvSpPr>
          <p:cNvPr id="5" name="Tijdelijke aanduiding voor dianummer 4">
            <a:extLst>
              <a:ext uri="{FF2B5EF4-FFF2-40B4-BE49-F238E27FC236}">
                <a16:creationId xmlns:a16="http://schemas.microsoft.com/office/drawing/2014/main" id="{6A20AC61-16B3-6E4A-B5E9-84FA6309DABC}"/>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a:p>
        </p:txBody>
      </p:sp>
      <p:sp>
        <p:nvSpPr>
          <p:cNvPr id="8" name="Tijdelijke aanduiding voor afbeelding 5">
            <a:extLst>
              <a:ext uri="{FF2B5EF4-FFF2-40B4-BE49-F238E27FC236}">
                <a16:creationId xmlns:a16="http://schemas.microsoft.com/office/drawing/2014/main" id="{AB0413BA-2F6E-D649-B110-6F83D9B6BB3A}"/>
              </a:ext>
            </a:extLst>
          </p:cNvPr>
          <p:cNvSpPr>
            <a:spLocks noGrp="1"/>
          </p:cNvSpPr>
          <p:nvPr>
            <p:ph type="pic" sz="quarter" idx="13"/>
          </p:nvPr>
        </p:nvSpPr>
        <p:spPr>
          <a:xfrm>
            <a:off x="1" y="836613"/>
            <a:ext cx="12192000" cy="5616575"/>
          </a:xfrm>
          <a:solidFill>
            <a:schemeClr val="bg2"/>
          </a:solidFill>
        </p:spPr>
        <p:txBody>
          <a:bodyPr rtlCol="0">
            <a:noAutofit/>
          </a:bodyPr>
          <a:lstStyle>
            <a:lvl1pPr marL="0" indent="0">
              <a:buFontTx/>
              <a:buNone/>
              <a:defRPr>
                <a:noFill/>
              </a:defRPr>
            </a:lvl1pPr>
          </a:lstStyle>
          <a:p>
            <a:pPr lvl="0"/>
            <a:endParaRPr lang="en-GB" noProof="0"/>
          </a:p>
        </p:txBody>
      </p:sp>
      <p:sp>
        <p:nvSpPr>
          <p:cNvPr id="10" name="Titel 1">
            <a:extLst>
              <a:ext uri="{FF2B5EF4-FFF2-40B4-BE49-F238E27FC236}">
                <a16:creationId xmlns:a16="http://schemas.microsoft.com/office/drawing/2014/main" id="{48887135-8206-9D44-AC69-FD00004FBC9A}"/>
              </a:ext>
            </a:extLst>
          </p:cNvPr>
          <p:cNvSpPr>
            <a:spLocks noGrp="1"/>
          </p:cNvSpPr>
          <p:nvPr>
            <p:ph type="title"/>
          </p:nvPr>
        </p:nvSpPr>
        <p:spPr>
          <a:xfrm>
            <a:off x="1054894" y="1700213"/>
            <a:ext cx="7561262" cy="3457575"/>
          </a:xfrm>
        </p:spPr>
        <p:txBody>
          <a:bodyPr anchor="t" anchorCtr="0"/>
          <a:lstStyle>
            <a:lvl1pPr>
              <a:defRPr sz="4000" baseline="0">
                <a:solidFill>
                  <a:schemeClr val="bg1"/>
                </a:solidFill>
              </a:defRPr>
            </a:lvl1pPr>
          </a:lstStyle>
          <a:p>
            <a:r>
              <a:rPr lang="nl-NL"/>
              <a:t>Klik om stijl te bewerken</a:t>
            </a:r>
          </a:p>
        </p:txBody>
      </p:sp>
      <p:pic>
        <p:nvPicPr>
          <p:cNvPr id="11" name="Afbeelding 10">
            <a:extLst>
              <a:ext uri="{FF2B5EF4-FFF2-40B4-BE49-F238E27FC236}">
                <a16:creationId xmlns:a16="http://schemas.microsoft.com/office/drawing/2014/main" id="{25437FDB-7926-DC4D-BA8F-4F4236E0B643}"/>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2" name="Afbeelding 11">
            <a:extLst>
              <a:ext uri="{FF2B5EF4-FFF2-40B4-BE49-F238E27FC236}">
                <a16:creationId xmlns:a16="http://schemas.microsoft.com/office/drawing/2014/main" id="{F07264C7-59C4-2A4C-935C-F0C03029BAEF}"/>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404439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htergrond fot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1EC4DC5-37EF-994A-9DFD-3DF3D4CE0CC5}"/>
              </a:ext>
            </a:extLst>
          </p:cNvPr>
          <p:cNvSpPr>
            <a:spLocks noGrp="1"/>
          </p:cNvSpPr>
          <p:nvPr>
            <p:ph type="dt" sz="half" idx="10"/>
          </p:nvPr>
        </p:nvSpPr>
        <p:spPr/>
        <p:txBody>
          <a:bodyPr/>
          <a:lstStyle/>
          <a:p>
            <a:r>
              <a:rPr lang="nl-NL"/>
              <a:t>23 november 2020</a:t>
            </a:r>
          </a:p>
        </p:txBody>
      </p:sp>
      <p:sp>
        <p:nvSpPr>
          <p:cNvPr id="3" name="Tijdelijke aanduiding voor voettekst 2">
            <a:extLst>
              <a:ext uri="{FF2B5EF4-FFF2-40B4-BE49-F238E27FC236}">
                <a16:creationId xmlns:a16="http://schemas.microsoft.com/office/drawing/2014/main" id="{A77BEC87-3B9E-AB41-A21F-BF21A488063F}"/>
              </a:ext>
            </a:extLst>
          </p:cNvPr>
          <p:cNvSpPr>
            <a:spLocks noGrp="1"/>
          </p:cNvSpPr>
          <p:nvPr>
            <p:ph type="ftr" sz="quarter" idx="11"/>
          </p:nvPr>
        </p:nvSpPr>
        <p:spPr/>
        <p:txBody>
          <a:bodyPr/>
          <a:lstStyle/>
          <a:p>
            <a:pPr algn="l"/>
            <a:endParaRPr lang="nl-NL"/>
          </a:p>
        </p:txBody>
      </p:sp>
      <p:sp>
        <p:nvSpPr>
          <p:cNvPr id="4" name="Tijdelijke aanduiding voor dianummer 3">
            <a:extLst>
              <a:ext uri="{FF2B5EF4-FFF2-40B4-BE49-F238E27FC236}">
                <a16:creationId xmlns:a16="http://schemas.microsoft.com/office/drawing/2014/main" id="{1ABE223C-2B35-8748-AEF0-494C00C19431}"/>
              </a:ext>
            </a:extLst>
          </p:cNvPr>
          <p:cNvSpPr>
            <a:spLocks noGrp="1"/>
          </p:cNvSpPr>
          <p:nvPr>
            <p:ph type="sldNum" sz="quarter" idx="12"/>
          </p:nvPr>
        </p:nvSpPr>
        <p:spPr/>
        <p:txBody>
          <a:bodyPr/>
          <a:lstStyle>
            <a:lvl1pPr algn="r">
              <a:defRPr/>
            </a:lvl1pPr>
          </a:lstStyle>
          <a:p>
            <a:pPr algn="r"/>
            <a:fld id="{D673B436-E1E6-9A4F-9770-556D9C186C90}" type="slidenum">
              <a:rPr lang="nl-NL" smtClean="0"/>
              <a:pPr algn="r"/>
              <a:t>‹nr.›</a:t>
            </a:fld>
            <a:endParaRPr lang="nl-NL"/>
          </a:p>
        </p:txBody>
      </p:sp>
      <p:sp>
        <p:nvSpPr>
          <p:cNvPr id="6" name="Tijdelijke aanduiding voor afbeelding 5">
            <a:extLst>
              <a:ext uri="{FF2B5EF4-FFF2-40B4-BE49-F238E27FC236}">
                <a16:creationId xmlns:a16="http://schemas.microsoft.com/office/drawing/2014/main" id="{0C954E2F-6A12-7F47-A642-CD24BC9BAB9F}"/>
              </a:ext>
            </a:extLst>
          </p:cNvPr>
          <p:cNvSpPr>
            <a:spLocks noGrp="1"/>
          </p:cNvSpPr>
          <p:nvPr>
            <p:ph type="pic" sz="quarter" idx="13"/>
          </p:nvPr>
        </p:nvSpPr>
        <p:spPr>
          <a:xfrm>
            <a:off x="1" y="836613"/>
            <a:ext cx="12192000" cy="5616575"/>
          </a:xfrm>
          <a:solidFill>
            <a:schemeClr val="bg2"/>
          </a:solidFill>
        </p:spPr>
        <p:txBody>
          <a:bodyPr rtlCol="0">
            <a:noAutofit/>
          </a:bodyPr>
          <a:lstStyle>
            <a:lvl1pPr marL="0" indent="0">
              <a:buFontTx/>
              <a:buNone/>
              <a:defRPr>
                <a:noFill/>
              </a:defRPr>
            </a:lvl1pPr>
          </a:lstStyle>
          <a:p>
            <a:pPr lvl="0"/>
            <a:endParaRPr lang="en-GB" noProof="0"/>
          </a:p>
        </p:txBody>
      </p:sp>
      <p:pic>
        <p:nvPicPr>
          <p:cNvPr id="8" name="Afbeelding 7">
            <a:extLst>
              <a:ext uri="{FF2B5EF4-FFF2-40B4-BE49-F238E27FC236}">
                <a16:creationId xmlns:a16="http://schemas.microsoft.com/office/drawing/2014/main" id="{C1318285-1A75-E84B-A887-23CE001D2C0D}"/>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9" name="Afbeelding 8">
            <a:extLst>
              <a:ext uri="{FF2B5EF4-FFF2-40B4-BE49-F238E27FC236}">
                <a16:creationId xmlns:a16="http://schemas.microsoft.com/office/drawing/2014/main" id="{D5AC3453-2677-0946-9B43-767C383ED8A4}"/>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20778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D3AB70-FA92-4340-864F-4A92EB3DEF9C}"/>
              </a:ext>
            </a:extLst>
          </p:cNvPr>
          <p:cNvSpPr>
            <a:spLocks noGrp="1"/>
          </p:cNvSpPr>
          <p:nvPr>
            <p:ph type="title"/>
          </p:nvPr>
        </p:nvSpPr>
        <p:spPr>
          <a:xfrm>
            <a:off x="1055689" y="836614"/>
            <a:ext cx="8820150" cy="863600"/>
          </a:xfrm>
          <a:prstGeom prst="rect">
            <a:avLst/>
          </a:prstGeom>
        </p:spPr>
        <p:txBody>
          <a:bodyPr vert="horz" lIns="0" tIns="0" rIns="0" bIns="0" rtlCol="0" anchor="t" anchorCtr="0">
            <a:noAutofit/>
          </a:bodyPr>
          <a:lstStyle/>
          <a:p>
            <a:r>
              <a:rPr lang="nl-NL"/>
              <a:t>Klik om stijl te bewerken</a:t>
            </a:r>
          </a:p>
        </p:txBody>
      </p:sp>
      <p:sp>
        <p:nvSpPr>
          <p:cNvPr id="3" name="Tijdelijke aanduiding voor tekst 2">
            <a:extLst>
              <a:ext uri="{FF2B5EF4-FFF2-40B4-BE49-F238E27FC236}">
                <a16:creationId xmlns:a16="http://schemas.microsoft.com/office/drawing/2014/main" id="{5F86AAD1-72A4-3243-9466-6B69FDF830AC}"/>
              </a:ext>
            </a:extLst>
          </p:cNvPr>
          <p:cNvSpPr>
            <a:spLocks noGrp="1"/>
          </p:cNvSpPr>
          <p:nvPr>
            <p:ph type="body" idx="1"/>
          </p:nvPr>
        </p:nvSpPr>
        <p:spPr>
          <a:xfrm>
            <a:off x="1055689" y="1700213"/>
            <a:ext cx="8820150" cy="4752974"/>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5D1BA-3619-784F-B908-D17097617F24}"/>
              </a:ext>
            </a:extLst>
          </p:cNvPr>
          <p:cNvSpPr>
            <a:spLocks noGrp="1"/>
          </p:cNvSpPr>
          <p:nvPr>
            <p:ph type="dt" sz="half" idx="2"/>
          </p:nvPr>
        </p:nvSpPr>
        <p:spPr>
          <a:xfrm>
            <a:off x="6364800" y="6453188"/>
            <a:ext cx="2250000" cy="404812"/>
          </a:xfrm>
          <a:prstGeom prst="rect">
            <a:avLst/>
          </a:prstGeom>
        </p:spPr>
        <p:txBody>
          <a:bodyPr vert="horz" lIns="0" tIns="0" rIns="0" bIns="0" rtlCol="0" anchor="ctr"/>
          <a:lstStyle>
            <a:lvl1pPr algn="l">
              <a:defRPr sz="1000" b="0" i="0" baseline="0">
                <a:solidFill>
                  <a:schemeClr val="tx2"/>
                </a:solidFill>
                <a:latin typeface="Calibri" panose="020F0502020204030204" pitchFamily="34" charset="0"/>
                <a:cs typeface="Calibri" panose="020F0502020204030204" pitchFamily="34" charset="0"/>
              </a:defRPr>
            </a:lvl1pPr>
          </a:lstStyle>
          <a:p>
            <a:r>
              <a:rPr lang="nl-NL"/>
              <a:t>23 november 2020</a:t>
            </a:r>
          </a:p>
        </p:txBody>
      </p:sp>
      <p:sp>
        <p:nvSpPr>
          <p:cNvPr id="5" name="Tijdelijke aanduiding voor voettekst 4">
            <a:extLst>
              <a:ext uri="{FF2B5EF4-FFF2-40B4-BE49-F238E27FC236}">
                <a16:creationId xmlns:a16="http://schemas.microsoft.com/office/drawing/2014/main" id="{1F011314-B31A-E04C-8933-7D29E1BAECC9}"/>
              </a:ext>
            </a:extLst>
          </p:cNvPr>
          <p:cNvSpPr>
            <a:spLocks noGrp="1"/>
          </p:cNvSpPr>
          <p:nvPr>
            <p:ph type="ftr" sz="quarter" idx="3"/>
          </p:nvPr>
        </p:nvSpPr>
        <p:spPr>
          <a:xfrm>
            <a:off x="2316163" y="6453188"/>
            <a:ext cx="3779837" cy="404812"/>
          </a:xfrm>
          <a:prstGeom prst="rect">
            <a:avLst/>
          </a:prstGeom>
        </p:spPr>
        <p:txBody>
          <a:bodyPr vert="horz" lIns="0" tIns="0" rIns="0" bIns="0" rtlCol="0" anchor="ctr"/>
          <a:lstStyle>
            <a:lvl1pPr algn="ctr">
              <a:defRPr sz="1000" b="1" i="0" baseline="0">
                <a:solidFill>
                  <a:schemeClr val="tx2"/>
                </a:solidFill>
                <a:latin typeface="Calibri" panose="020F0502020204030204" pitchFamily="34" charset="0"/>
                <a:cs typeface="Calibri" panose="020F0502020204030204" pitchFamily="34" charset="0"/>
              </a:defRPr>
            </a:lvl1pPr>
          </a:lstStyle>
          <a:p>
            <a:pPr algn="l"/>
            <a:endParaRPr lang="nl-NL"/>
          </a:p>
        </p:txBody>
      </p:sp>
      <p:sp>
        <p:nvSpPr>
          <p:cNvPr id="6" name="Tijdelijke aanduiding voor dianummer 5">
            <a:extLst>
              <a:ext uri="{FF2B5EF4-FFF2-40B4-BE49-F238E27FC236}">
                <a16:creationId xmlns:a16="http://schemas.microsoft.com/office/drawing/2014/main" id="{852C19C1-7EB9-3642-A46A-4A55EF0C0CDB}"/>
              </a:ext>
            </a:extLst>
          </p:cNvPr>
          <p:cNvSpPr>
            <a:spLocks noGrp="1"/>
          </p:cNvSpPr>
          <p:nvPr>
            <p:ph type="sldNum" sz="quarter" idx="4"/>
          </p:nvPr>
        </p:nvSpPr>
        <p:spPr>
          <a:xfrm>
            <a:off x="1055688" y="6453188"/>
            <a:ext cx="624025" cy="404812"/>
          </a:xfrm>
          <a:prstGeom prst="rect">
            <a:avLst/>
          </a:prstGeom>
        </p:spPr>
        <p:txBody>
          <a:bodyPr vert="horz" lIns="0" tIns="0" rIns="0" bIns="0" rtlCol="0" anchor="ctr"/>
          <a:lstStyle>
            <a:lvl1pPr algn="l">
              <a:defRPr sz="1000" b="0" i="0" baseline="0">
                <a:solidFill>
                  <a:schemeClr val="tx2"/>
                </a:solidFill>
                <a:latin typeface="Calibri" panose="020F0502020204030204" pitchFamily="34" charset="0"/>
                <a:cs typeface="Calibri" panose="020F0502020204030204" pitchFamily="34" charset="0"/>
              </a:defRPr>
            </a:lvl1pPr>
          </a:lstStyle>
          <a:p>
            <a:fld id="{D673B436-E1E6-9A4F-9770-556D9C186C90}" type="slidenum">
              <a:rPr lang="nl-NL" smtClean="0"/>
              <a:pPr/>
              <a:t>‹nr.›</a:t>
            </a:fld>
            <a:endParaRPr lang="nl-NL"/>
          </a:p>
        </p:txBody>
      </p:sp>
    </p:spTree>
    <p:extLst>
      <p:ext uri="{BB962C8B-B14F-4D97-AF65-F5344CB8AC3E}">
        <p14:creationId xmlns:p14="http://schemas.microsoft.com/office/powerpoint/2010/main" val="371034668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1" r:id="rId4"/>
    <p:sldLayoutId id="2147483652" r:id="rId5"/>
    <p:sldLayoutId id="2147483660" r:id="rId6"/>
    <p:sldLayoutId id="2147483654" r:id="rId7"/>
    <p:sldLayoutId id="2147483655" r:id="rId8"/>
  </p:sldLayoutIdLst>
  <p:hf sldNum="0" hdr="0" ftr="0"/>
  <p:txStyles>
    <p:titleStyle>
      <a:lvl1pPr algn="l" defTabSz="914400" rtl="0" eaLnBrk="1" latinLnBrk="0" hangingPunct="1">
        <a:lnSpc>
          <a:spcPts val="3000"/>
        </a:lnSpc>
        <a:spcBef>
          <a:spcPct val="0"/>
        </a:spcBef>
        <a:buNone/>
        <a:defRPr sz="3000" b="1" i="0" kern="1200" baseline="0">
          <a:solidFill>
            <a:schemeClr val="tx1"/>
          </a:solidFill>
          <a:latin typeface="Calibri" panose="020F0502020204030204" pitchFamily="34" charset="0"/>
          <a:ea typeface="+mj-ea"/>
          <a:cs typeface="Calibri" panose="020F0502020204030204" pitchFamily="34" charset="0"/>
        </a:defRPr>
      </a:lvl1pPr>
    </p:titleStyle>
    <p:body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3" pos="665" userDrawn="1">
          <p15:clr>
            <a:srgbClr val="F26B43"/>
          </p15:clr>
        </p15:guide>
        <p15:guide id="4" pos="7015" userDrawn="1">
          <p15:clr>
            <a:srgbClr val="F26B43"/>
          </p15:clr>
        </p15:guide>
        <p15:guide id="5" orient="horz" pos="2160" userDrawn="1">
          <p15:clr>
            <a:srgbClr val="F26B43"/>
          </p15:clr>
        </p15:guide>
        <p15:guide id="6" orient="horz" pos="1593" userDrawn="1">
          <p15:clr>
            <a:srgbClr val="F26B43"/>
          </p15:clr>
        </p15:guide>
        <p15:guide id="7" pos="5428" userDrawn="1">
          <p15:clr>
            <a:srgbClr val="F26B43"/>
          </p15:clr>
        </p15:guide>
        <p15:guide id="8" pos="2252" userDrawn="1">
          <p15:clr>
            <a:srgbClr val="F26B43"/>
          </p15:clr>
        </p15:guide>
        <p15:guide id="9" pos="3046" userDrawn="1">
          <p15:clr>
            <a:srgbClr val="F26B43"/>
          </p15:clr>
        </p15:guide>
        <p15:guide id="10" pos="4634" userDrawn="1">
          <p15:clr>
            <a:srgbClr val="F26B43"/>
          </p15:clr>
        </p15:guide>
        <p15:guide id="11" pos="6221" userDrawn="1">
          <p15:clr>
            <a:srgbClr val="F26B43"/>
          </p15:clr>
        </p15:guide>
        <p15:guide id="12" pos="1459" userDrawn="1">
          <p15:clr>
            <a:srgbClr val="F26B43"/>
          </p15:clr>
        </p15:guide>
        <p15:guide id="14" pos="3840" userDrawn="1">
          <p15:clr>
            <a:srgbClr val="F26B43"/>
          </p15:clr>
        </p15:guide>
        <p15:guide id="15" orient="horz" pos="1071" userDrawn="1">
          <p15:clr>
            <a:srgbClr val="F26B43"/>
          </p15:clr>
        </p15:guide>
        <p15:guide id="17" orient="horz" pos="3249" userDrawn="1">
          <p15:clr>
            <a:srgbClr val="F26B43"/>
          </p15:clr>
        </p15:guide>
        <p15:guide id="18" orient="horz" pos="3793" userDrawn="1">
          <p15:clr>
            <a:srgbClr val="F26B43"/>
          </p15:clr>
        </p15:guide>
        <p15:guide id="19" orient="horz" pos="527" userDrawn="1">
          <p15:clr>
            <a:srgbClr val="F26B43"/>
          </p15:clr>
        </p15:guide>
        <p15:guide id="20" orient="horz" userDrawn="1">
          <p15:clr>
            <a:srgbClr val="F26B43"/>
          </p15:clr>
        </p15:guide>
        <p15:guide id="21" orient="horz" pos="2704" userDrawn="1">
          <p15:clr>
            <a:srgbClr val="F26B43"/>
          </p15:clr>
        </p15:guide>
        <p15:guide id="22" userDrawn="1">
          <p15:clr>
            <a:srgbClr val="F26B43"/>
          </p15:clr>
        </p15:guide>
        <p15:guide id="23" pos="347" userDrawn="1">
          <p15:clr>
            <a:srgbClr val="F26B43"/>
          </p15:clr>
        </p15:guide>
        <p15:guide id="24" orient="horz" pos="4065" userDrawn="1">
          <p15:clr>
            <a:srgbClr val="F26B43"/>
          </p15:clr>
        </p15:guide>
        <p15:guide id="25"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agendalaadinfrastructuur.nl/regios/oost+nederland/documenten+regio+oost/default.aspx#folder=261187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go-ral@overijssel.nl"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5.jpe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notesSlide" Target="../notesSlides/notesSlide11.xml"/><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svg"/><Relationship Id="rId15" Type="http://schemas.openxmlformats.org/officeDocument/2006/relationships/image" Target="../media/image33.png"/><Relationship Id="rId10" Type="http://schemas.openxmlformats.org/officeDocument/2006/relationships/image" Target="../media/image30.jpeg"/><Relationship Id="rId4" Type="http://schemas.openxmlformats.org/officeDocument/2006/relationships/image" Target="../media/image26.png"/><Relationship Id="rId9" Type="http://schemas.microsoft.com/office/2007/relationships/hdphoto" Target="../media/hdphoto2.wdp"/><Relationship Id="rId1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5.jpe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jpeg"/><Relationship Id="rId7" Type="http://schemas.openxmlformats.org/officeDocument/2006/relationships/image" Target="../media/image53.svg"/><Relationship Id="rId12" Type="http://schemas.openxmlformats.org/officeDocument/2006/relationships/image" Target="../media/image5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svg"/><Relationship Id="rId4" Type="http://schemas.openxmlformats.org/officeDocument/2006/relationships/image" Target="../media/image50.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8.sv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3.sv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5.jpeg"/><Relationship Id="rId21" Type="http://schemas.openxmlformats.org/officeDocument/2006/relationships/image" Target="../media/image67.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23.xml"/><Relationship Id="rId16" Type="http://schemas.openxmlformats.org/officeDocument/2006/relationships/diagramQuickStyle" Target="../diagrams/quickStyle4.xml"/><Relationship Id="rId20" Type="http://schemas.openxmlformats.org/officeDocument/2006/relationships/image" Target="../media/image66.sv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image" Target="../media/image53.svg"/><Relationship Id="rId5" Type="http://schemas.openxmlformats.org/officeDocument/2006/relationships/diagramLayout" Target="../diagrams/layout2.xml"/><Relationship Id="rId15" Type="http://schemas.openxmlformats.org/officeDocument/2006/relationships/diagramLayout" Target="../diagrams/layout4.xml"/><Relationship Id="rId23" Type="http://schemas.openxmlformats.org/officeDocument/2006/relationships/image" Target="../media/image52.png"/><Relationship Id="rId10" Type="http://schemas.openxmlformats.org/officeDocument/2006/relationships/diagramLayout" Target="../diagrams/layout3.xml"/><Relationship Id="rId19" Type="http://schemas.openxmlformats.org/officeDocument/2006/relationships/image" Target="../media/image65.pn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68.sv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EE3CF52-92E2-FD3D-78B1-A70AE9DAA4C3}"/>
              </a:ext>
            </a:extLst>
          </p:cNvPr>
          <p:cNvSpPr txBox="1"/>
          <p:nvPr/>
        </p:nvSpPr>
        <p:spPr>
          <a:xfrm>
            <a:off x="2715243" y="542496"/>
            <a:ext cx="6761513" cy="738664"/>
          </a:xfrm>
          <a:prstGeom prst="rect">
            <a:avLst/>
          </a:prstGeom>
          <a:noFill/>
        </p:spPr>
        <p:txBody>
          <a:bodyPr wrap="square" rtlCol="0">
            <a:spAutoFit/>
          </a:bodyPr>
          <a:lstStyle/>
          <a:p>
            <a:pPr algn="ctr"/>
            <a:r>
              <a:rPr lang="nl-NL" sz="2400" b="1">
                <a:solidFill>
                  <a:schemeClr val="tx2"/>
                </a:solidFill>
                <a:latin typeface="Georgia" panose="02040502050405020303" pitchFamily="18" charset="0"/>
              </a:rPr>
              <a:t>INSTRUCTIESHEET</a:t>
            </a:r>
            <a:endParaRPr lang="nl-NL" sz="1600">
              <a:solidFill>
                <a:schemeClr val="tx2"/>
              </a:solidFill>
              <a:highlight>
                <a:srgbClr val="FFFF00"/>
              </a:highlight>
              <a:latin typeface="Georgia" panose="02040502050405020303" pitchFamily="18" charset="0"/>
            </a:endParaRPr>
          </a:p>
          <a:p>
            <a:endParaRPr lang="nl-NL"/>
          </a:p>
        </p:txBody>
      </p:sp>
      <p:sp>
        <p:nvSpPr>
          <p:cNvPr id="8" name="Tekstvak 7">
            <a:extLst>
              <a:ext uri="{FF2B5EF4-FFF2-40B4-BE49-F238E27FC236}">
                <a16:creationId xmlns:a16="http://schemas.microsoft.com/office/drawing/2014/main" id="{855DB9CB-BD7D-267C-7C27-9B549A3BF03C}"/>
              </a:ext>
            </a:extLst>
          </p:cNvPr>
          <p:cNvSpPr txBox="1"/>
          <p:nvPr/>
        </p:nvSpPr>
        <p:spPr>
          <a:xfrm>
            <a:off x="1108840" y="1681656"/>
            <a:ext cx="9974317" cy="3416320"/>
          </a:xfrm>
          <a:prstGeom prst="rect">
            <a:avLst/>
          </a:prstGeom>
          <a:noFill/>
        </p:spPr>
        <p:txBody>
          <a:bodyPr wrap="square" lIns="91440" tIns="45720" rIns="91440" bIns="45720" rtlCol="0" anchor="t">
            <a:spAutoFit/>
          </a:bodyPr>
          <a:lstStyle/>
          <a:p>
            <a:pPr algn="l" rtl="0" fontAlgn="base"/>
            <a:r>
              <a:rPr lang="nl-NL" sz="1800" b="1" i="0" u="none" strike="noStrike" dirty="0">
                <a:solidFill>
                  <a:srgbClr val="000000"/>
                </a:solidFill>
                <a:effectLst/>
                <a:latin typeface="Calibri"/>
                <a:cs typeface="Calibri"/>
              </a:rPr>
              <a:t>Let op: </a:t>
            </a:r>
            <a:r>
              <a:rPr lang="nl-NL" sz="1800" b="0" i="0" u="none" strike="noStrike" dirty="0">
                <a:solidFill>
                  <a:srgbClr val="000000"/>
                </a:solidFill>
                <a:effectLst/>
                <a:latin typeface="Calibri"/>
                <a:cs typeface="Calibri"/>
              </a:rPr>
              <a:t>Voor gebruik presentatie deze sheet verwijderen!​</a:t>
            </a:r>
            <a:endParaRPr lang="nl-NL" b="0" i="0" u="none" strike="noStrike" dirty="0">
              <a:solidFill>
                <a:srgbClr val="000000"/>
              </a:solidFill>
              <a:effectLst/>
              <a:latin typeface="Calibri"/>
              <a:cs typeface="Calibri"/>
            </a:endParaRPr>
          </a:p>
          <a:p>
            <a:pPr marL="285750" indent="-285750" algn="l" rtl="0" fontAlgn="base">
              <a:buFont typeface="Arial" panose="020B0604020202020204" pitchFamily="34" charset="0"/>
              <a:buChar char="•"/>
            </a:pPr>
            <a:endParaRPr lang="nl-NL" b="0" i="0" u="none" strike="noStrike" dirty="0">
              <a:solidFill>
                <a:srgbClr val="000000"/>
              </a:solidFill>
              <a:effectLst/>
              <a:latin typeface="Segoe UI" panose="020B0502040204020203" pitchFamily="34" charset="0"/>
            </a:endParaRPr>
          </a:p>
          <a:p>
            <a:pPr marL="285750" indent="-285750" fontAlgn="base">
              <a:buFont typeface="Arial" panose="020B0604020202020204" pitchFamily="34" charset="0"/>
              <a:buChar char="•"/>
            </a:pPr>
            <a:r>
              <a:rPr lang="nl-NL" sz="1800" b="0" i="0" u="none" strike="noStrike" dirty="0">
                <a:solidFill>
                  <a:srgbClr val="000000"/>
                </a:solidFill>
                <a:effectLst/>
                <a:latin typeface="Calibri"/>
                <a:cs typeface="Calibri"/>
              </a:rPr>
              <a:t>Deze </a:t>
            </a:r>
            <a:r>
              <a:rPr lang="nl-NL" sz="1800" b="0" i="0" u="none" strike="noStrike" dirty="0" err="1">
                <a:solidFill>
                  <a:srgbClr val="000000"/>
                </a:solidFill>
                <a:effectLst/>
                <a:latin typeface="Calibri"/>
                <a:cs typeface="Calibri"/>
              </a:rPr>
              <a:t>Powerpoint</a:t>
            </a:r>
            <a:r>
              <a:rPr lang="nl-NL" sz="1800" b="0" i="0" u="none" strike="noStrike" dirty="0">
                <a:solidFill>
                  <a:srgbClr val="000000"/>
                </a:solidFill>
                <a:effectLst/>
                <a:latin typeface="Calibri"/>
                <a:cs typeface="Calibri"/>
              </a:rPr>
              <a:t> dient als suggestie en ter inspiratie</a:t>
            </a:r>
            <a:r>
              <a:rPr lang="nl-NL" dirty="0">
                <a:solidFill>
                  <a:srgbClr val="000000"/>
                </a:solidFill>
                <a:latin typeface="Calibri"/>
                <a:cs typeface="Calibri"/>
              </a:rPr>
              <a:t>,</a:t>
            </a:r>
            <a:r>
              <a:rPr lang="nl-NL" sz="1800" b="0" i="0" u="none" strike="noStrike" dirty="0">
                <a:solidFill>
                  <a:srgbClr val="000000"/>
                </a:solidFill>
                <a:effectLst/>
                <a:latin typeface="Calibri"/>
                <a:cs typeface="Calibri"/>
              </a:rPr>
              <a:t> pas deze vooral aan</a:t>
            </a:r>
            <a:r>
              <a:rPr lang="nl-NL" dirty="0">
                <a:solidFill>
                  <a:srgbClr val="000000"/>
                </a:solidFill>
                <a:latin typeface="Calibri"/>
                <a:cs typeface="Calibri"/>
              </a:rPr>
              <a:t> naar eigen inzicht</a:t>
            </a:r>
            <a:r>
              <a:rPr lang="nl-NL" sz="1800" b="0" i="0" u="none" strike="noStrike" dirty="0">
                <a:solidFill>
                  <a:srgbClr val="000000"/>
                </a:solidFill>
                <a:effectLst/>
                <a:latin typeface="Calibri"/>
                <a:cs typeface="Calibri"/>
              </a:rPr>
              <a:t>. </a:t>
            </a:r>
            <a:r>
              <a:rPr lang="en-US" sz="1800" b="0" i="0" u="none" strike="noStrike" dirty="0">
                <a:solidFill>
                  <a:srgbClr val="000000"/>
                </a:solidFill>
                <a:effectLst/>
                <a:latin typeface="Calibri"/>
                <a:cs typeface="Calibri"/>
              </a:rPr>
              <a:t>​</a:t>
            </a:r>
            <a:endParaRPr lang="en-US" b="0" i="0" u="none" strike="noStrike" dirty="0">
              <a:solidFill>
                <a:srgbClr val="000000"/>
              </a:solidFill>
              <a:effectLst/>
              <a:latin typeface="Calibri"/>
              <a:cs typeface="Calibri"/>
            </a:endParaRPr>
          </a:p>
          <a:p>
            <a:pPr marL="285750" indent="-285750" algn="l" rtl="0" fontAlgn="base">
              <a:buFont typeface="Arial" panose="020B0604020202020204" pitchFamily="34" charset="0"/>
              <a:buChar char="•"/>
            </a:pPr>
            <a:r>
              <a:rPr lang="nl-NL" sz="1800" b="0" i="0" u="none" strike="noStrike" dirty="0">
                <a:solidFill>
                  <a:srgbClr val="000000"/>
                </a:solidFill>
                <a:effectLst/>
                <a:latin typeface="Calibri"/>
                <a:cs typeface="Calibri"/>
              </a:rPr>
              <a:t>Per sheet staat er in de notities nuttige achtergrondinformatie uitgeschreven om het verhaal goed te kunnen doen. Lees deze informatie vooraf door. </a:t>
            </a:r>
          </a:p>
          <a:p>
            <a:pPr marL="285750" indent="-285750" algn="l" rtl="0" fontAlgn="base">
              <a:buFont typeface="Arial" panose="020B0604020202020204" pitchFamily="34" charset="0"/>
              <a:buChar char="•"/>
            </a:pPr>
            <a:r>
              <a:rPr lang="nl-NL" dirty="0">
                <a:solidFill>
                  <a:srgbClr val="000000"/>
                </a:solidFill>
                <a:latin typeface="Calibri"/>
                <a:cs typeface="Calibri"/>
              </a:rPr>
              <a:t>De doorlooptijd van de huidige presentatie is circa 60 minuten. Heeft u minder tijd, maak dan gebruik van de </a:t>
            </a:r>
            <a:r>
              <a:rPr lang="nl-NL" dirty="0" err="1">
                <a:solidFill>
                  <a:srgbClr val="000000"/>
                </a:solidFill>
                <a:latin typeface="Calibri"/>
                <a:cs typeface="Calibri"/>
              </a:rPr>
              <a:t>Powerpoint</a:t>
            </a:r>
            <a:r>
              <a:rPr lang="nl-NL" dirty="0">
                <a:solidFill>
                  <a:srgbClr val="000000"/>
                </a:solidFill>
                <a:latin typeface="Calibri"/>
                <a:cs typeface="Calibri"/>
              </a:rPr>
              <a:t> voor de startsessie light.</a:t>
            </a:r>
          </a:p>
          <a:p>
            <a:pPr marL="285750" indent="-285750" fontAlgn="base">
              <a:buFont typeface="Arial" panose="020B0604020202020204" pitchFamily="34" charset="0"/>
              <a:buChar char="•"/>
            </a:pPr>
            <a:r>
              <a:rPr lang="nl-NL" sz="1800" b="0" i="0" u="none" strike="noStrike" dirty="0">
                <a:solidFill>
                  <a:srgbClr val="000000"/>
                </a:solidFill>
                <a:effectLst/>
                <a:latin typeface="Calibri"/>
                <a:cs typeface="Calibri"/>
              </a:rPr>
              <a:t>Geel gemarkeerde teksten </a:t>
            </a:r>
            <a:r>
              <a:rPr lang="nl-NL" dirty="0">
                <a:solidFill>
                  <a:srgbClr val="000000"/>
                </a:solidFill>
                <a:latin typeface="Calibri"/>
                <a:cs typeface="Calibri"/>
              </a:rPr>
              <a:t>kunnen </a:t>
            </a:r>
            <a:r>
              <a:rPr lang="nl-NL" sz="1800" b="0" i="0" u="none" strike="noStrike" dirty="0">
                <a:solidFill>
                  <a:srgbClr val="000000"/>
                </a:solidFill>
                <a:effectLst/>
                <a:latin typeface="Calibri"/>
                <a:cs typeface="Calibri"/>
              </a:rPr>
              <a:t>worden aangepast om de PPT toe te spitsen op een bepaald bedrijventerrein. </a:t>
            </a:r>
            <a:r>
              <a:rPr lang="en-US" sz="1800" b="0" i="0" u="none" strike="noStrike" dirty="0">
                <a:solidFill>
                  <a:srgbClr val="000000"/>
                </a:solidFill>
                <a:effectLst/>
                <a:latin typeface="Calibri"/>
                <a:cs typeface="Calibri"/>
              </a:rPr>
              <a:t>​</a:t>
            </a:r>
            <a:endParaRPr lang="nl-NL" dirty="0">
              <a:solidFill>
                <a:srgbClr val="000000"/>
              </a:solidFill>
              <a:highlight>
                <a:srgbClr val="00FF00"/>
              </a:highlight>
              <a:latin typeface="Calibri"/>
              <a:cs typeface="Calibri"/>
            </a:endParaRPr>
          </a:p>
          <a:p>
            <a:pPr marL="285750" indent="-285750" fontAlgn="base">
              <a:buFont typeface="Arial" panose="020B0604020202020204" pitchFamily="34" charset="0"/>
              <a:buChar char="•"/>
            </a:pPr>
            <a:r>
              <a:rPr lang="nl-NL" dirty="0">
                <a:solidFill>
                  <a:srgbClr val="000000"/>
                </a:solidFill>
                <a:latin typeface="Calibri"/>
                <a:cs typeface="Calibri"/>
              </a:rPr>
              <a:t>Tip: Lees de </a:t>
            </a:r>
            <a:r>
              <a:rPr lang="nl-NL" dirty="0">
                <a:solidFill>
                  <a:srgbClr val="000000"/>
                </a:solidFill>
                <a:latin typeface="Calibri"/>
                <a:cs typeface="Calibri"/>
                <a:hlinkClick r:id="rId3"/>
              </a:rPr>
              <a:t>procesomschrijving</a:t>
            </a:r>
            <a:r>
              <a:rPr lang="nl-NL" dirty="0">
                <a:solidFill>
                  <a:srgbClr val="000000"/>
                </a:solidFill>
                <a:latin typeface="Calibri"/>
                <a:cs typeface="Calibri"/>
              </a:rPr>
              <a:t> om meer te lezen over het doel van deze sessie en de </a:t>
            </a:r>
            <a:r>
              <a:rPr lang="nl-NL" dirty="0" err="1">
                <a:solidFill>
                  <a:srgbClr val="000000"/>
                </a:solidFill>
                <a:latin typeface="Calibri"/>
                <a:cs typeface="Calibri"/>
              </a:rPr>
              <a:t>powerpoint</a:t>
            </a:r>
            <a:r>
              <a:rPr lang="nl-NL" dirty="0">
                <a:solidFill>
                  <a:srgbClr val="000000"/>
                </a:solidFill>
                <a:latin typeface="Calibri"/>
                <a:cs typeface="Calibri"/>
              </a:rPr>
              <a:t>. Heeft u vragen? Nee dan contact op via </a:t>
            </a:r>
            <a:r>
              <a:rPr lang="nl-NL" dirty="0">
                <a:solidFill>
                  <a:srgbClr val="000000"/>
                </a:solidFill>
                <a:latin typeface="Calibri"/>
                <a:cs typeface="Calibri"/>
                <a:hlinkClick r:id="rId4"/>
              </a:rPr>
              <a:t>go-ral@overijssel.nl</a:t>
            </a:r>
            <a:r>
              <a:rPr lang="nl-NL" dirty="0">
                <a:solidFill>
                  <a:srgbClr val="000000"/>
                </a:solidFill>
                <a:latin typeface="Calibri"/>
                <a:cs typeface="Calibri"/>
              </a:rPr>
              <a:t>. </a:t>
            </a:r>
            <a:endParaRPr lang="en-US" b="0" i="0" u="none" strike="noStrike" dirty="0">
              <a:solidFill>
                <a:srgbClr val="000000"/>
              </a:solidFill>
              <a:effectLst/>
              <a:latin typeface="Calibri"/>
              <a:cs typeface="Calibri"/>
            </a:endParaRPr>
          </a:p>
          <a:p>
            <a:endParaRPr lang="nl-NL" dirty="0"/>
          </a:p>
        </p:txBody>
      </p:sp>
      <p:sp>
        <p:nvSpPr>
          <p:cNvPr id="3" name="Tekstvak 2">
            <a:extLst>
              <a:ext uri="{FF2B5EF4-FFF2-40B4-BE49-F238E27FC236}">
                <a16:creationId xmlns:a16="http://schemas.microsoft.com/office/drawing/2014/main" id="{72A02E5B-47F3-5FE6-CBB8-77FBBCB0F213}"/>
              </a:ext>
            </a:extLst>
          </p:cNvPr>
          <p:cNvSpPr txBox="1"/>
          <p:nvPr/>
        </p:nvSpPr>
        <p:spPr>
          <a:xfrm>
            <a:off x="258417" y="6281530"/>
            <a:ext cx="2773018" cy="369332"/>
          </a:xfrm>
          <a:prstGeom prst="rect">
            <a:avLst/>
          </a:prstGeom>
          <a:noFill/>
        </p:spPr>
        <p:txBody>
          <a:bodyPr wrap="square" rtlCol="0">
            <a:spAutoFit/>
          </a:bodyPr>
          <a:lstStyle/>
          <a:p>
            <a:r>
              <a:rPr lang="nl-NL" dirty="0"/>
              <a:t>V1 | 20231205</a:t>
            </a:r>
          </a:p>
        </p:txBody>
      </p:sp>
    </p:spTree>
    <p:extLst>
      <p:ext uri="{BB962C8B-B14F-4D97-AF65-F5344CB8AC3E}">
        <p14:creationId xmlns:p14="http://schemas.microsoft.com/office/powerpoint/2010/main" val="326325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Wie gaan hiermee aan de slag? </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11" name="Afbeelding 10">
            <a:extLst>
              <a:ext uri="{FF2B5EF4-FFF2-40B4-BE49-F238E27FC236}">
                <a16:creationId xmlns:a16="http://schemas.microsoft.com/office/drawing/2014/main" id="{BEC67BC9-876A-5FF4-F37C-BD99B1691726}"/>
              </a:ext>
            </a:extLst>
          </p:cNvPr>
          <p:cNvPicPr>
            <a:picLocks noChangeAspect="1"/>
          </p:cNvPicPr>
          <p:nvPr/>
        </p:nvPicPr>
        <p:blipFill>
          <a:blip r:embed="rId4"/>
          <a:stretch>
            <a:fillRect/>
          </a:stretch>
        </p:blipFill>
        <p:spPr>
          <a:xfrm>
            <a:off x="7640573" y="1599474"/>
            <a:ext cx="3421774" cy="4288971"/>
          </a:xfrm>
          <a:prstGeom prst="rect">
            <a:avLst/>
          </a:prstGeom>
        </p:spPr>
      </p:pic>
      <p:graphicFrame>
        <p:nvGraphicFramePr>
          <p:cNvPr id="13" name="Diagram 12">
            <a:extLst>
              <a:ext uri="{FF2B5EF4-FFF2-40B4-BE49-F238E27FC236}">
                <a16:creationId xmlns:a16="http://schemas.microsoft.com/office/drawing/2014/main" id="{E20C59E8-9FFE-A96F-44F6-FBF508E1685D}"/>
              </a:ext>
            </a:extLst>
          </p:cNvPr>
          <p:cNvGraphicFramePr/>
          <p:nvPr>
            <p:extLst>
              <p:ext uri="{D42A27DB-BD31-4B8C-83A1-F6EECF244321}">
                <p14:modId xmlns:p14="http://schemas.microsoft.com/office/powerpoint/2010/main" val="3500301403"/>
              </p:ext>
            </p:extLst>
          </p:nvPr>
        </p:nvGraphicFramePr>
        <p:xfrm>
          <a:off x="1088265" y="1730859"/>
          <a:ext cx="5868176" cy="40261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038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6193991-2C8E-D0C6-AD9F-AF92FC9C9602}"/>
              </a:ext>
            </a:extLst>
          </p:cNvPr>
          <p:cNvSpPr/>
          <p:nvPr/>
        </p:nvSpPr>
        <p:spPr>
          <a:xfrm>
            <a:off x="6172200" y="1"/>
            <a:ext cx="6019800" cy="68580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GO-RAL Team Logistiek</a:t>
            </a:r>
          </a:p>
        </p:txBody>
      </p:sp>
      <p:sp>
        <p:nvSpPr>
          <p:cNvPr id="4" name="Tijdelijke aanduiding voor datum 3">
            <a:extLst>
              <a:ext uri="{FF2B5EF4-FFF2-40B4-BE49-F238E27FC236}">
                <a16:creationId xmlns:a16="http://schemas.microsoft.com/office/drawing/2014/main" id="{0E7B5F9C-1738-0E41-93E7-53F614FA2C84}"/>
              </a:ext>
            </a:extLst>
          </p:cNvPr>
          <p:cNvSpPr>
            <a:spLocks noGrp="1"/>
          </p:cNvSpPr>
          <p:nvPr>
            <p:ph type="dt" sz="half" idx="10"/>
          </p:nvPr>
        </p:nvSpPr>
        <p:spPr/>
        <p:txBody>
          <a:bodyPr/>
          <a:lstStyle/>
          <a:p>
            <a:r>
              <a:rPr lang="nl-NL"/>
              <a:t>17 november 2023</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8" name="Tijdelijke aanduiding voor inhoud 2">
            <a:extLst>
              <a:ext uri="{FF2B5EF4-FFF2-40B4-BE49-F238E27FC236}">
                <a16:creationId xmlns:a16="http://schemas.microsoft.com/office/drawing/2014/main" id="{5C9F85A4-77D5-E08C-9DB5-2267D4A1291A}"/>
              </a:ext>
            </a:extLst>
          </p:cNvPr>
          <p:cNvSpPr txBox="1">
            <a:spLocks/>
          </p:cNvSpPr>
          <p:nvPr/>
        </p:nvSpPr>
        <p:spPr>
          <a:xfrm>
            <a:off x="704476" y="2089483"/>
            <a:ext cx="5041006" cy="1564496"/>
          </a:xfrm>
          <a:prstGeom prst="rect">
            <a:avLst/>
          </a:prstGeom>
        </p:spPr>
        <p:txBody>
          <a:bodyPr vert="horz" lIns="0" tIns="0" rIns="0" bIns="0" rtlCol="0">
            <a:noAutofit/>
          </a:bodyPr>
          <a:lst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a:solidFill>
                  <a:srgbClr val="4599D3"/>
                </a:solidFill>
                <a:latin typeface="Calibri"/>
                <a:ea typeface="Calibri" panose="020F0502020204030204" pitchFamily="34" charset="0"/>
                <a:cs typeface="Times New Roman"/>
              </a:rPr>
              <a:t>Thema’s</a:t>
            </a:r>
          </a:p>
          <a:p>
            <a:pPr marL="0" indent="0">
              <a:buFont typeface="Arial" panose="020B0604020202020204" pitchFamily="34" charset="0"/>
              <a:buNone/>
            </a:pPr>
            <a:endParaRPr lang="nl-NL" sz="2000" b="1">
              <a:latin typeface="Calibri"/>
              <a:ea typeface="Calibri" panose="020F0502020204030204" pitchFamily="34" charset="0"/>
              <a:cs typeface="Times New Roman"/>
            </a:endParaRPr>
          </a:p>
          <a:p>
            <a:pPr marL="0" indent="0">
              <a:buFont typeface="Arial" panose="020B0604020202020204" pitchFamily="34" charset="0"/>
              <a:buNone/>
            </a:pPr>
            <a:r>
              <a:rPr lang="nl-NL" sz="2000" b="1">
                <a:latin typeface="Calibri"/>
                <a:ea typeface="Calibri" panose="020F0502020204030204" pitchFamily="34" charset="0"/>
                <a:cs typeface="Times New Roman"/>
              </a:rPr>
              <a:t>Laden op bedrijventerreinen</a:t>
            </a:r>
          </a:p>
          <a:p>
            <a:r>
              <a:rPr lang="nl-NL" sz="2000">
                <a:latin typeface="Calibri"/>
                <a:ea typeface="Calibri" panose="020F0502020204030204" pitchFamily="34" charset="0"/>
                <a:cs typeface="Times New Roman"/>
              </a:rPr>
              <a:t>Plankaarten</a:t>
            </a:r>
          </a:p>
          <a:p>
            <a:r>
              <a:rPr lang="nl-NL" sz="2000">
                <a:latin typeface="Calibri"/>
                <a:ea typeface="Calibri" panose="020F0502020204030204" pitchFamily="34" charset="0"/>
                <a:cs typeface="Times New Roman"/>
              </a:rPr>
              <a:t>Aanpak logistieke laadinfra op bedrijventerreinen</a:t>
            </a:r>
          </a:p>
          <a:p>
            <a:pPr marL="0" indent="0">
              <a:buFont typeface="Arial" panose="020B0604020202020204" pitchFamily="34" charset="0"/>
              <a:buNone/>
            </a:pPr>
            <a:r>
              <a:rPr lang="nl-NL" sz="2000" b="1">
                <a:solidFill>
                  <a:schemeClr val="tx1">
                    <a:lumMod val="50000"/>
                    <a:lumOff val="50000"/>
                  </a:schemeClr>
                </a:solidFill>
                <a:latin typeface="Calibri"/>
                <a:ea typeface="Calibri" panose="020F0502020204030204" pitchFamily="34" charset="0"/>
                <a:cs typeface="Times New Roman"/>
              </a:rPr>
              <a:t>Onderweg laden</a:t>
            </a:r>
          </a:p>
          <a:p>
            <a:r>
              <a:rPr lang="nl-NL" sz="2000" err="1">
                <a:solidFill>
                  <a:schemeClr val="tx1">
                    <a:lumMod val="50000"/>
                    <a:lumOff val="50000"/>
                  </a:schemeClr>
                </a:solidFill>
                <a:latin typeface="Calibri"/>
                <a:ea typeface="Calibri" panose="020F0502020204030204" pitchFamily="34" charset="0"/>
                <a:cs typeface="Times New Roman"/>
              </a:rPr>
              <a:t>Snelladen</a:t>
            </a:r>
            <a:endParaRPr lang="nl-NL" sz="2000">
              <a:solidFill>
                <a:schemeClr val="tx1">
                  <a:lumMod val="50000"/>
                  <a:lumOff val="50000"/>
                </a:schemeClr>
              </a:solidFill>
              <a:latin typeface="Calibri"/>
              <a:ea typeface="Calibri" panose="020F0502020204030204" pitchFamily="34" charset="0"/>
              <a:cs typeface="Times New Roman"/>
            </a:endParaRPr>
          </a:p>
          <a:p>
            <a:r>
              <a:rPr lang="nl-NL" sz="2000">
                <a:solidFill>
                  <a:schemeClr val="tx1">
                    <a:lumMod val="50000"/>
                    <a:lumOff val="50000"/>
                  </a:schemeClr>
                </a:solidFill>
                <a:latin typeface="Calibri"/>
                <a:ea typeface="Calibri" panose="020F0502020204030204" pitchFamily="34" charset="0"/>
                <a:cs typeface="Times New Roman"/>
              </a:rPr>
              <a:t>Langzaam laden / truckparkings</a:t>
            </a:r>
          </a:p>
          <a:p>
            <a:pPr marL="0" indent="0">
              <a:buFont typeface="Arial" panose="020B0604020202020204" pitchFamily="34" charset="0"/>
              <a:buNone/>
            </a:pPr>
            <a:endParaRPr lang="nl-NL" sz="2000">
              <a:solidFill>
                <a:schemeClr val="tx1">
                  <a:lumMod val="50000"/>
                  <a:lumOff val="50000"/>
                </a:schemeClr>
              </a:solidFill>
              <a:latin typeface="Calibri"/>
              <a:ea typeface="Calibri" panose="020F0502020204030204" pitchFamily="34" charset="0"/>
              <a:cs typeface="Times New Roman"/>
            </a:endParaRPr>
          </a:p>
          <a:p>
            <a:pPr marL="0" indent="0">
              <a:buFont typeface="Arial" panose="020B0604020202020204" pitchFamily="34" charset="0"/>
              <a:buNone/>
            </a:pPr>
            <a:endParaRPr lang="nl-NL" sz="2000">
              <a:latin typeface="Calibri"/>
              <a:ea typeface="Calibri" panose="020F0502020204030204" pitchFamily="34" charset="0"/>
              <a:cs typeface="Times New Roman"/>
            </a:endParaRPr>
          </a:p>
        </p:txBody>
      </p:sp>
      <p:sp>
        <p:nvSpPr>
          <p:cNvPr id="9" name="Tijdelijke aanduiding voor inhoud 3">
            <a:extLst>
              <a:ext uri="{FF2B5EF4-FFF2-40B4-BE49-F238E27FC236}">
                <a16:creationId xmlns:a16="http://schemas.microsoft.com/office/drawing/2014/main" id="{561C7686-7005-7D27-0530-92E684BAAC1B}"/>
              </a:ext>
            </a:extLst>
          </p:cNvPr>
          <p:cNvSpPr txBox="1">
            <a:spLocks/>
          </p:cNvSpPr>
          <p:nvPr/>
        </p:nvSpPr>
        <p:spPr>
          <a:xfrm>
            <a:off x="6172200" y="1004552"/>
            <a:ext cx="5181600" cy="5172411"/>
          </a:xfrm>
          <a:prstGeom prst="rect">
            <a:avLst/>
          </a:prstGeom>
        </p:spPr>
        <p:txBody>
          <a:bodyPr>
            <a:noAutofit/>
          </a:bodyPr>
          <a:lst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a:ea typeface="Calibri" panose="020F0502020204030204" pitchFamily="34" charset="0"/>
              <a:cs typeface="Times New Roman"/>
            </a:endParaRPr>
          </a:p>
          <a:p>
            <a:pPr marL="0" indent="0">
              <a:buFont typeface="Arial" panose="020B0604020202020204" pitchFamily="34" charset="0"/>
              <a:buNone/>
            </a:pPr>
            <a:r>
              <a:rPr lang="nl-NL" sz="2000" b="1">
                <a:ea typeface="Calibri" panose="020F0502020204030204" pitchFamily="34" charset="0"/>
                <a:cs typeface="Times New Roman"/>
              </a:rPr>
              <a:t>	</a:t>
            </a:r>
            <a:r>
              <a:rPr lang="nl-NL" sz="2000" b="1">
                <a:solidFill>
                  <a:schemeClr val="bg1"/>
                </a:solidFill>
                <a:ea typeface="Calibri" panose="020F0502020204030204" pitchFamily="34" charset="0"/>
                <a:cs typeface="Times New Roman"/>
              </a:rPr>
              <a:t>Tijdig voldoende passende 	laadinfrastructuur</a:t>
            </a:r>
            <a:endParaRPr lang="nl-NL" sz="2000">
              <a:solidFill>
                <a:schemeClr val="bg1"/>
              </a:solidFill>
              <a:ea typeface="Calibri" panose="020F0502020204030204" pitchFamily="34" charset="0"/>
              <a:cs typeface="Times New Roman"/>
            </a:endParaRPr>
          </a:p>
          <a:p>
            <a:endParaRPr lang="nl-NL" sz="2000">
              <a:ea typeface="Calibri" panose="020F0502020204030204" pitchFamily="34" charset="0"/>
              <a:cs typeface="Times New Roman"/>
            </a:endParaRPr>
          </a:p>
          <a:p>
            <a:endParaRPr lang="nl-NL" sz="2000">
              <a:ea typeface="Calibri" panose="020F0502020204030204" pitchFamily="34" charset="0"/>
              <a:cs typeface="Times New Roman"/>
            </a:endParaRPr>
          </a:p>
          <a:p>
            <a:endParaRPr lang="nl-NL" sz="2000">
              <a:ea typeface="Calibri" panose="020F0502020204030204" pitchFamily="34" charset="0"/>
              <a:cs typeface="Times New Roman"/>
            </a:endParaRPr>
          </a:p>
          <a:p>
            <a:r>
              <a:rPr lang="nl-NL" sz="2000">
                <a:solidFill>
                  <a:schemeClr val="bg1"/>
                </a:solidFill>
                <a:latin typeface="Georgia" panose="02040502050405020303" pitchFamily="18" charset="0"/>
                <a:ea typeface="Calibri" panose="020F0502020204030204" pitchFamily="34" charset="0"/>
                <a:cs typeface="Times New Roman"/>
              </a:rPr>
              <a:t>Laadconsulenten ondersteunen gemeenten</a:t>
            </a:r>
          </a:p>
          <a:p>
            <a:r>
              <a:rPr lang="nl-NL" sz="2000">
                <a:solidFill>
                  <a:schemeClr val="bg1"/>
                </a:solidFill>
                <a:latin typeface="Georgia" panose="02040502050405020303" pitchFamily="18" charset="0"/>
                <a:ea typeface="Calibri" panose="020F0502020204030204" pitchFamily="34" charset="0"/>
                <a:cs typeface="Times New Roman"/>
              </a:rPr>
              <a:t>Adviseur Logistieke Laadinfrastructuur ondersteunt bedrijven</a:t>
            </a:r>
          </a:p>
          <a:p>
            <a:r>
              <a:rPr lang="nl-NL" sz="2000">
                <a:solidFill>
                  <a:schemeClr val="bg1"/>
                </a:solidFill>
                <a:latin typeface="Georgia" panose="02040502050405020303" pitchFamily="18" charset="0"/>
                <a:ea typeface="Calibri" panose="020F0502020204030204" pitchFamily="34" charset="0"/>
                <a:cs typeface="Times New Roman"/>
              </a:rPr>
              <a:t>Ondersteuning op bedrijventerreinniveau door projectleiders</a:t>
            </a:r>
          </a:p>
          <a:p>
            <a:r>
              <a:rPr lang="nl-NL" sz="2000">
                <a:solidFill>
                  <a:schemeClr val="bg1"/>
                </a:solidFill>
                <a:latin typeface="Georgia" panose="02040502050405020303" pitchFamily="18" charset="0"/>
                <a:ea typeface="Calibri" panose="020F0502020204030204" pitchFamily="34" charset="0"/>
                <a:cs typeface="Times New Roman"/>
              </a:rPr>
              <a:t>Samenwerking met logistiek makelaars, bedrijfscontactfunctionarissen etc.</a:t>
            </a:r>
          </a:p>
          <a:p>
            <a:endParaRPr lang="nl-NL" sz="2000">
              <a:cs typeface="Times New Roman"/>
            </a:endParaRPr>
          </a:p>
          <a:p>
            <a:endParaRPr lang="nl-NL" sz="2000"/>
          </a:p>
          <a:p>
            <a:endParaRPr lang="nl-NL" sz="2000"/>
          </a:p>
        </p:txBody>
      </p:sp>
      <p:pic>
        <p:nvPicPr>
          <p:cNvPr id="15" name="Graphic 14" descr="Gloeilamp met effen opvulling">
            <a:extLst>
              <a:ext uri="{FF2B5EF4-FFF2-40B4-BE49-F238E27FC236}">
                <a16:creationId xmlns:a16="http://schemas.microsoft.com/office/drawing/2014/main" id="{83559B7B-3EC8-2A1C-F95D-86892C9847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3237" y="1350260"/>
            <a:ext cx="691166" cy="691166"/>
          </a:xfrm>
          <a:prstGeom prst="rect">
            <a:avLst/>
          </a:prstGeom>
        </p:spPr>
      </p:pic>
      <p:pic>
        <p:nvPicPr>
          <p:cNvPr id="16" name="Afbeelding 15">
            <a:extLst>
              <a:ext uri="{FF2B5EF4-FFF2-40B4-BE49-F238E27FC236}">
                <a16:creationId xmlns:a16="http://schemas.microsoft.com/office/drawing/2014/main" id="{E5D6124E-D1C4-1A04-DDD7-B0D1B83C4CB3}"/>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8168117" y="2444746"/>
            <a:ext cx="533400" cy="720000"/>
          </a:xfrm>
          <a:prstGeom prst="rect">
            <a:avLst/>
          </a:prstGeom>
        </p:spPr>
      </p:pic>
      <p:pic>
        <p:nvPicPr>
          <p:cNvPr id="17" name="Afbeelding 16">
            <a:extLst>
              <a:ext uri="{FF2B5EF4-FFF2-40B4-BE49-F238E27FC236}">
                <a16:creationId xmlns:a16="http://schemas.microsoft.com/office/drawing/2014/main" id="{D2026A8D-32C1-BD54-CBF2-3D948CE904B6}"/>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7334621" y="2457837"/>
            <a:ext cx="720000" cy="720000"/>
          </a:xfrm>
          <a:prstGeom prst="rect">
            <a:avLst/>
          </a:prstGeom>
        </p:spPr>
      </p:pic>
      <p:pic>
        <p:nvPicPr>
          <p:cNvPr id="18" name="Afbeelding 17">
            <a:extLst>
              <a:ext uri="{FF2B5EF4-FFF2-40B4-BE49-F238E27FC236}">
                <a16:creationId xmlns:a16="http://schemas.microsoft.com/office/drawing/2014/main" id="{12F393F4-47A4-DEA9-1842-C2AED7BD1F53}"/>
              </a:ext>
            </a:extLst>
          </p:cNvPr>
          <p:cNvPicPr>
            <a:picLocks noChangeAspect="1"/>
          </p:cNvPicPr>
          <p:nvPr/>
        </p:nvPicPr>
        <p:blipFill>
          <a:blip r:embed="rId10"/>
          <a:stretch>
            <a:fillRect/>
          </a:stretch>
        </p:blipFill>
        <p:spPr>
          <a:xfrm>
            <a:off x="6518487" y="2457837"/>
            <a:ext cx="720994" cy="720994"/>
          </a:xfrm>
          <a:prstGeom prst="rect">
            <a:avLst/>
          </a:prstGeom>
        </p:spPr>
      </p:pic>
      <p:pic>
        <p:nvPicPr>
          <p:cNvPr id="19" name="Afbeelding 18">
            <a:extLst>
              <a:ext uri="{FF2B5EF4-FFF2-40B4-BE49-F238E27FC236}">
                <a16:creationId xmlns:a16="http://schemas.microsoft.com/office/drawing/2014/main" id="{93F29347-774D-C768-AE01-A17E98B8B4E7}"/>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8876200" y="2444746"/>
            <a:ext cx="720000" cy="720000"/>
          </a:xfrm>
          <a:prstGeom prst="rect">
            <a:avLst/>
          </a:prstGeom>
        </p:spPr>
      </p:pic>
      <p:pic>
        <p:nvPicPr>
          <p:cNvPr id="20" name="Afbeelding 19" descr="Afbeelding met Menselijk gezicht, persoon, person, glimlach&#10;&#10;Automatisch gegenereerde beschrijving">
            <a:extLst>
              <a:ext uri="{FF2B5EF4-FFF2-40B4-BE49-F238E27FC236}">
                <a16:creationId xmlns:a16="http://schemas.microsoft.com/office/drawing/2014/main" id="{A8669020-48D8-99CF-D400-8CB5055890C7}"/>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9690538" y="2444746"/>
            <a:ext cx="720000" cy="720000"/>
          </a:xfrm>
          <a:prstGeom prst="rect">
            <a:avLst/>
          </a:prstGeom>
        </p:spPr>
      </p:pic>
      <p:pic>
        <p:nvPicPr>
          <p:cNvPr id="21" name="Afbeelding 20" descr="Afbeelding met Menselijk gezicht, persoon, kleding, portret&#10;&#10;Automatisch gegenereerde beschrijving">
            <a:extLst>
              <a:ext uri="{FF2B5EF4-FFF2-40B4-BE49-F238E27FC236}">
                <a16:creationId xmlns:a16="http://schemas.microsoft.com/office/drawing/2014/main" id="{D3BF80AF-CB3D-8D14-D99A-8FC837513A59}"/>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0523513" y="2444746"/>
            <a:ext cx="716800" cy="720000"/>
          </a:xfrm>
          <a:prstGeom prst="rect">
            <a:avLst/>
          </a:prstGeom>
        </p:spPr>
      </p:pic>
    </p:spTree>
    <p:extLst>
      <p:ext uri="{BB962C8B-B14F-4D97-AF65-F5344CB8AC3E}">
        <p14:creationId xmlns:p14="http://schemas.microsoft.com/office/powerpoint/2010/main" val="337262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34F02282-F22E-979E-01AB-1F878D236587}"/>
              </a:ext>
            </a:extLst>
          </p:cNvPr>
          <p:cNvSpPr txBox="1"/>
          <p:nvPr/>
        </p:nvSpPr>
        <p:spPr>
          <a:xfrm>
            <a:off x="937384" y="1244272"/>
            <a:ext cx="1241569" cy="400110"/>
          </a:xfrm>
          <a:prstGeom prst="rect">
            <a:avLst/>
          </a:prstGeom>
          <a:noFill/>
        </p:spPr>
        <p:txBody>
          <a:bodyPr wrap="square" rtlCol="0">
            <a:spAutoFit/>
          </a:bodyPr>
          <a:lstStyle/>
          <a:p>
            <a:r>
              <a:rPr lang="nl-NL" sz="2000">
                <a:solidFill>
                  <a:srgbClr val="01689B"/>
                </a:solidFill>
                <a:latin typeface="Georgia" panose="02040502050405020303" pitchFamily="18" charset="0"/>
              </a:rPr>
              <a:t>Outlooks</a:t>
            </a:r>
          </a:p>
        </p:txBody>
      </p:sp>
      <p:sp>
        <p:nvSpPr>
          <p:cNvPr id="12" name="Rechthoek 11">
            <a:extLst>
              <a:ext uri="{FF2B5EF4-FFF2-40B4-BE49-F238E27FC236}">
                <a16:creationId xmlns:a16="http://schemas.microsoft.com/office/drawing/2014/main" id="{943A202F-34A2-5936-E697-89D4A5E5D735}"/>
              </a:ext>
            </a:extLst>
          </p:cNvPr>
          <p:cNvSpPr/>
          <p:nvPr/>
        </p:nvSpPr>
        <p:spPr>
          <a:xfrm>
            <a:off x="2597371" y="1588552"/>
            <a:ext cx="7622290" cy="4307168"/>
          </a:xfrm>
          <a:prstGeom prst="rect">
            <a:avLst/>
          </a:prstGeom>
          <a:pattFill prst="dkDn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Picture 2" descr="Afbeelding van het interactief dashboard">
            <a:extLst>
              <a:ext uri="{FF2B5EF4-FFF2-40B4-BE49-F238E27FC236}">
                <a16:creationId xmlns:a16="http://schemas.microsoft.com/office/drawing/2014/main" id="{E36B888F-CFAB-F602-619A-7A6226678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854" y="1322333"/>
            <a:ext cx="7622291" cy="4307168"/>
          </a:xfrm>
          <a:prstGeom prst="rect">
            <a:avLst/>
          </a:prstGeom>
          <a:noFill/>
          <a:ln>
            <a:solidFill>
              <a:srgbClr val="01689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7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5" name="Rechthoek 4">
            <a:extLst>
              <a:ext uri="{FF2B5EF4-FFF2-40B4-BE49-F238E27FC236}">
                <a16:creationId xmlns:a16="http://schemas.microsoft.com/office/drawing/2014/main" id="{EA1751FC-DE11-185B-1FD9-515DEE063A85}"/>
              </a:ext>
            </a:extLst>
          </p:cNvPr>
          <p:cNvSpPr/>
          <p:nvPr/>
        </p:nvSpPr>
        <p:spPr>
          <a:xfrm>
            <a:off x="937384" y="2666033"/>
            <a:ext cx="10682881" cy="2701069"/>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A6F30EE0-515C-22D2-2430-2C124EFB90C5}"/>
              </a:ext>
            </a:extLst>
          </p:cNvPr>
          <p:cNvSpPr txBox="1"/>
          <p:nvPr/>
        </p:nvSpPr>
        <p:spPr>
          <a:xfrm>
            <a:off x="1034223" y="1209644"/>
            <a:ext cx="1241569" cy="400110"/>
          </a:xfrm>
          <a:prstGeom prst="rect">
            <a:avLst/>
          </a:prstGeom>
          <a:noFill/>
        </p:spPr>
        <p:txBody>
          <a:bodyPr wrap="square" rtlCol="0">
            <a:spAutoFit/>
          </a:bodyPr>
          <a:lstStyle/>
          <a:p>
            <a:r>
              <a:rPr lang="nl-NL" sz="2000">
                <a:solidFill>
                  <a:srgbClr val="01689B"/>
                </a:solidFill>
                <a:latin typeface="Georgia" panose="02040502050405020303" pitchFamily="18" charset="0"/>
              </a:rPr>
              <a:t>Enquête</a:t>
            </a:r>
          </a:p>
        </p:txBody>
      </p:sp>
      <p:pic>
        <p:nvPicPr>
          <p:cNvPr id="13" name="Picture 7">
            <a:extLst>
              <a:ext uri="{FF2B5EF4-FFF2-40B4-BE49-F238E27FC236}">
                <a16:creationId xmlns:a16="http://schemas.microsoft.com/office/drawing/2014/main" id="{D31447AF-ADD8-9662-F42A-438E541FE313}"/>
              </a:ext>
            </a:extLst>
          </p:cNvPr>
          <p:cNvPicPr>
            <a:picLocks noChangeAspect="1"/>
          </p:cNvPicPr>
          <p:nvPr/>
        </p:nvPicPr>
        <p:blipFill>
          <a:blip r:embed="rId4"/>
          <a:stretch>
            <a:fillRect/>
          </a:stretch>
        </p:blipFill>
        <p:spPr>
          <a:xfrm>
            <a:off x="754559" y="2471782"/>
            <a:ext cx="10682881" cy="2701069"/>
          </a:xfrm>
          <a:prstGeom prst="rect">
            <a:avLst/>
          </a:prstGeom>
          <a:ln>
            <a:solidFill>
              <a:srgbClr val="01689B"/>
            </a:solidFill>
          </a:ln>
        </p:spPr>
      </p:pic>
    </p:spTree>
    <p:extLst>
      <p:ext uri="{BB962C8B-B14F-4D97-AF65-F5344CB8AC3E}">
        <p14:creationId xmlns:p14="http://schemas.microsoft.com/office/powerpoint/2010/main" val="203097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5" name="Rechthoek 4">
            <a:extLst>
              <a:ext uri="{FF2B5EF4-FFF2-40B4-BE49-F238E27FC236}">
                <a16:creationId xmlns:a16="http://schemas.microsoft.com/office/drawing/2014/main" id="{742BCD58-3905-AD6F-18D5-14F926B12176}"/>
              </a:ext>
            </a:extLst>
          </p:cNvPr>
          <p:cNvSpPr/>
          <p:nvPr/>
        </p:nvSpPr>
        <p:spPr>
          <a:xfrm>
            <a:off x="1940312" y="1607937"/>
            <a:ext cx="10251688" cy="4413450"/>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highlight>
                <a:srgbClr val="01689B"/>
              </a:highlight>
            </a:endParaRPr>
          </a:p>
        </p:txBody>
      </p:sp>
      <p:sp>
        <p:nvSpPr>
          <p:cNvPr id="12" name="Tekstvak 11">
            <a:extLst>
              <a:ext uri="{FF2B5EF4-FFF2-40B4-BE49-F238E27FC236}">
                <a16:creationId xmlns:a16="http://schemas.microsoft.com/office/drawing/2014/main" id="{D0B3ABCA-FD18-CD40-E556-B2D41C2F5989}"/>
              </a:ext>
            </a:extLst>
          </p:cNvPr>
          <p:cNvSpPr txBox="1"/>
          <p:nvPr/>
        </p:nvSpPr>
        <p:spPr>
          <a:xfrm>
            <a:off x="1020811" y="1207826"/>
            <a:ext cx="3129821" cy="400110"/>
          </a:xfrm>
          <a:prstGeom prst="rect">
            <a:avLst/>
          </a:prstGeom>
          <a:noFill/>
        </p:spPr>
        <p:txBody>
          <a:bodyPr wrap="square" rtlCol="0">
            <a:spAutoFit/>
          </a:bodyPr>
          <a:lstStyle/>
          <a:p>
            <a:r>
              <a:rPr lang="nl-NL" sz="2000">
                <a:solidFill>
                  <a:srgbClr val="01689B"/>
                </a:solidFill>
                <a:latin typeface="Georgia" panose="02040502050405020303" pitchFamily="18" charset="0"/>
              </a:rPr>
              <a:t>Plankaarten en </a:t>
            </a:r>
            <a:r>
              <a:rPr lang="nl-NL" sz="2000" err="1">
                <a:solidFill>
                  <a:srgbClr val="01689B"/>
                </a:solidFill>
                <a:latin typeface="Georgia" panose="02040502050405020303" pitchFamily="18" charset="0"/>
              </a:rPr>
              <a:t>factsheets</a:t>
            </a:r>
            <a:endParaRPr lang="nl-NL" sz="2000">
              <a:solidFill>
                <a:srgbClr val="01689B"/>
              </a:solidFill>
              <a:latin typeface="Georgia" panose="02040502050405020303" pitchFamily="18" charset="0"/>
            </a:endParaRPr>
          </a:p>
        </p:txBody>
      </p:sp>
      <p:pic>
        <p:nvPicPr>
          <p:cNvPr id="3" name="Tijdelijke aanduiding voor inhoud 10" descr="Afbeelding met tekst, kaart, Plan&#10;&#10;Automatisch gegenereerde beschrijving">
            <a:extLst>
              <a:ext uri="{FF2B5EF4-FFF2-40B4-BE49-F238E27FC236}">
                <a16:creationId xmlns:a16="http://schemas.microsoft.com/office/drawing/2014/main" id="{A7579111-D123-5FCE-42E6-BE961A3E9F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8491" y="1837127"/>
            <a:ext cx="9169400" cy="3911600"/>
          </a:xfrm>
        </p:spPr>
      </p:pic>
      <p:pic>
        <p:nvPicPr>
          <p:cNvPr id="4" name="Afbeelding 3">
            <a:extLst>
              <a:ext uri="{FF2B5EF4-FFF2-40B4-BE49-F238E27FC236}">
                <a16:creationId xmlns:a16="http://schemas.microsoft.com/office/drawing/2014/main" id="{43812AFE-5889-6344-1E14-08B5F75E7286}"/>
              </a:ext>
            </a:extLst>
          </p:cNvPr>
          <p:cNvPicPr>
            <a:picLocks noChangeAspect="1"/>
          </p:cNvPicPr>
          <p:nvPr/>
        </p:nvPicPr>
        <p:blipFill>
          <a:blip r:embed="rId5"/>
          <a:stretch>
            <a:fillRect/>
          </a:stretch>
        </p:blipFill>
        <p:spPr>
          <a:xfrm>
            <a:off x="10077076" y="4392444"/>
            <a:ext cx="1905266" cy="1209844"/>
          </a:xfrm>
          <a:prstGeom prst="rect">
            <a:avLst/>
          </a:prstGeom>
        </p:spPr>
      </p:pic>
      <p:pic>
        <p:nvPicPr>
          <p:cNvPr id="7" name="Afbeelding 6">
            <a:extLst>
              <a:ext uri="{FF2B5EF4-FFF2-40B4-BE49-F238E27FC236}">
                <a16:creationId xmlns:a16="http://schemas.microsoft.com/office/drawing/2014/main" id="{E870F3F1-49D5-730D-B1E6-6025370CAF1C}"/>
              </a:ext>
            </a:extLst>
          </p:cNvPr>
          <p:cNvPicPr>
            <a:picLocks noChangeAspect="1"/>
          </p:cNvPicPr>
          <p:nvPr/>
        </p:nvPicPr>
        <p:blipFill>
          <a:blip r:embed="rId6"/>
          <a:stretch>
            <a:fillRect/>
          </a:stretch>
        </p:blipFill>
        <p:spPr>
          <a:xfrm>
            <a:off x="10086602" y="3017750"/>
            <a:ext cx="1886213" cy="1257475"/>
          </a:xfrm>
          <a:prstGeom prst="rect">
            <a:avLst/>
          </a:prstGeom>
        </p:spPr>
      </p:pic>
    </p:spTree>
    <p:extLst>
      <p:ext uri="{BB962C8B-B14F-4D97-AF65-F5344CB8AC3E}">
        <p14:creationId xmlns:p14="http://schemas.microsoft.com/office/powerpoint/2010/main" val="81637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5" name="Groep 4">
            <a:extLst>
              <a:ext uri="{FF2B5EF4-FFF2-40B4-BE49-F238E27FC236}">
                <a16:creationId xmlns:a16="http://schemas.microsoft.com/office/drawing/2014/main" id="{1EFAFBA9-805F-9873-0EFA-AFC113CAF964}"/>
              </a:ext>
            </a:extLst>
          </p:cNvPr>
          <p:cNvGrpSpPr/>
          <p:nvPr/>
        </p:nvGrpSpPr>
        <p:grpSpPr>
          <a:xfrm>
            <a:off x="1360345" y="1625644"/>
            <a:ext cx="1411549" cy="2689932"/>
            <a:chOff x="1376039" y="1029812"/>
            <a:chExt cx="1411549" cy="2689932"/>
          </a:xfrm>
          <a:solidFill>
            <a:srgbClr val="9E0330"/>
          </a:solidFill>
        </p:grpSpPr>
        <p:grpSp>
          <p:nvGrpSpPr>
            <p:cNvPr id="7" name="Groep 6">
              <a:extLst>
                <a:ext uri="{FF2B5EF4-FFF2-40B4-BE49-F238E27FC236}">
                  <a16:creationId xmlns:a16="http://schemas.microsoft.com/office/drawing/2014/main" id="{1F2D33F0-BB54-A2C5-4BCA-EC67FAB3270E}"/>
                </a:ext>
              </a:extLst>
            </p:cNvPr>
            <p:cNvGrpSpPr/>
            <p:nvPr/>
          </p:nvGrpSpPr>
          <p:grpSpPr>
            <a:xfrm>
              <a:off x="1376039" y="1029812"/>
              <a:ext cx="1411549" cy="2689932"/>
              <a:chOff x="1376039" y="1029812"/>
              <a:chExt cx="1411549" cy="2689932"/>
            </a:xfrm>
            <a:grpFill/>
          </p:grpSpPr>
          <p:sp>
            <p:nvSpPr>
              <p:cNvPr id="9" name="Rechthoek 8">
                <a:extLst>
                  <a:ext uri="{FF2B5EF4-FFF2-40B4-BE49-F238E27FC236}">
                    <a16:creationId xmlns:a16="http://schemas.microsoft.com/office/drawing/2014/main" id="{5806BA6F-E3B3-AD48-411F-9CAD98CB329F}"/>
                  </a:ext>
                </a:extLst>
              </p:cNvPr>
              <p:cNvSpPr/>
              <p:nvPr/>
            </p:nvSpPr>
            <p:spPr>
              <a:xfrm>
                <a:off x="1376039" y="1748901"/>
                <a:ext cx="1411549" cy="1970843"/>
              </a:xfrm>
              <a:prstGeom prst="rect">
                <a:avLst/>
              </a:prstGeom>
              <a:solidFill>
                <a:srgbClr val="4599D3"/>
              </a:solidFill>
              <a:ln>
                <a:solidFill>
                  <a:srgbClr val="459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Plan van aanpak</a:t>
                </a:r>
              </a:p>
            </p:txBody>
          </p:sp>
          <p:sp>
            <p:nvSpPr>
              <p:cNvPr id="10" name="Ovaal 9">
                <a:extLst>
                  <a:ext uri="{FF2B5EF4-FFF2-40B4-BE49-F238E27FC236}">
                    <a16:creationId xmlns:a16="http://schemas.microsoft.com/office/drawing/2014/main" id="{1E738C46-4783-684B-6FF7-E6E0901E9628}"/>
                  </a:ext>
                </a:extLst>
              </p:cNvPr>
              <p:cNvSpPr/>
              <p:nvPr/>
            </p:nvSpPr>
            <p:spPr>
              <a:xfrm>
                <a:off x="1376039" y="1029812"/>
                <a:ext cx="1411549" cy="1340527"/>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Ovaal 7">
              <a:extLst>
                <a:ext uri="{FF2B5EF4-FFF2-40B4-BE49-F238E27FC236}">
                  <a16:creationId xmlns:a16="http://schemas.microsoft.com/office/drawing/2014/main" id="{FA0EED41-9B31-65E2-0352-0921B9292A9F}"/>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FB3A2010-8E84-2208-1923-479CFF96D845}"/>
              </a:ext>
            </a:extLst>
          </p:cNvPr>
          <p:cNvGrpSpPr/>
          <p:nvPr/>
        </p:nvGrpSpPr>
        <p:grpSpPr>
          <a:xfrm>
            <a:off x="3401626" y="1625644"/>
            <a:ext cx="1411549" cy="2689932"/>
            <a:chOff x="1376039" y="1029812"/>
            <a:chExt cx="1411549" cy="2689932"/>
          </a:xfrm>
          <a:solidFill>
            <a:srgbClr val="9E0330"/>
          </a:solidFill>
        </p:grpSpPr>
        <p:grpSp>
          <p:nvGrpSpPr>
            <p:cNvPr id="12" name="Groep 11">
              <a:extLst>
                <a:ext uri="{FF2B5EF4-FFF2-40B4-BE49-F238E27FC236}">
                  <a16:creationId xmlns:a16="http://schemas.microsoft.com/office/drawing/2014/main" id="{E3EB093C-D0FE-9567-CAB3-CC41B8C7D261}"/>
                </a:ext>
              </a:extLst>
            </p:cNvPr>
            <p:cNvGrpSpPr/>
            <p:nvPr/>
          </p:nvGrpSpPr>
          <p:grpSpPr>
            <a:xfrm>
              <a:off x="1376039" y="1029812"/>
              <a:ext cx="1411549" cy="2689932"/>
              <a:chOff x="1376039" y="1029812"/>
              <a:chExt cx="1411549" cy="2689932"/>
            </a:xfrm>
            <a:grpFill/>
          </p:grpSpPr>
          <p:sp>
            <p:nvSpPr>
              <p:cNvPr id="14" name="Rechthoek 13">
                <a:extLst>
                  <a:ext uri="{FF2B5EF4-FFF2-40B4-BE49-F238E27FC236}">
                    <a16:creationId xmlns:a16="http://schemas.microsoft.com/office/drawing/2014/main" id="{4D528CEE-0CBD-C972-3CE2-2F8CD958465A}"/>
                  </a:ext>
                </a:extLst>
              </p:cNvPr>
              <p:cNvSpPr/>
              <p:nvPr/>
            </p:nvSpPr>
            <p:spPr>
              <a:xfrm>
                <a:off x="1376039" y="1748901"/>
                <a:ext cx="1411549" cy="1970843"/>
              </a:xfrm>
              <a:prstGeom prst="rect">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Validatie van de aanpak</a:t>
                </a:r>
              </a:p>
            </p:txBody>
          </p:sp>
          <p:sp>
            <p:nvSpPr>
              <p:cNvPr id="15" name="Ovaal 14">
                <a:extLst>
                  <a:ext uri="{FF2B5EF4-FFF2-40B4-BE49-F238E27FC236}">
                    <a16:creationId xmlns:a16="http://schemas.microsoft.com/office/drawing/2014/main" id="{93FEC77A-F1DE-5351-EAF7-C45DC7B702EA}"/>
                  </a:ext>
                </a:extLst>
              </p:cNvPr>
              <p:cNvSpPr/>
              <p:nvPr/>
            </p:nvSpPr>
            <p:spPr>
              <a:xfrm>
                <a:off x="1376039" y="1029812"/>
                <a:ext cx="1411549" cy="1340527"/>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Ovaal 12">
              <a:extLst>
                <a:ext uri="{FF2B5EF4-FFF2-40B4-BE49-F238E27FC236}">
                  <a16:creationId xmlns:a16="http://schemas.microsoft.com/office/drawing/2014/main" id="{C1B30F42-430F-C689-5A52-BF205DCCAF25}"/>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a:extLst>
              <a:ext uri="{FF2B5EF4-FFF2-40B4-BE49-F238E27FC236}">
                <a16:creationId xmlns:a16="http://schemas.microsoft.com/office/drawing/2014/main" id="{F04E72DD-B56F-BC50-5ED4-16F12F09E5F7}"/>
              </a:ext>
            </a:extLst>
          </p:cNvPr>
          <p:cNvGrpSpPr/>
          <p:nvPr/>
        </p:nvGrpSpPr>
        <p:grpSpPr>
          <a:xfrm>
            <a:off x="5533746" y="1625644"/>
            <a:ext cx="1411549" cy="2689932"/>
            <a:chOff x="1376039" y="1029812"/>
            <a:chExt cx="1411549" cy="2689932"/>
          </a:xfrm>
          <a:solidFill>
            <a:srgbClr val="9E0330"/>
          </a:solidFill>
        </p:grpSpPr>
        <p:grpSp>
          <p:nvGrpSpPr>
            <p:cNvPr id="17" name="Groep 16">
              <a:extLst>
                <a:ext uri="{FF2B5EF4-FFF2-40B4-BE49-F238E27FC236}">
                  <a16:creationId xmlns:a16="http://schemas.microsoft.com/office/drawing/2014/main" id="{DE381B37-D33C-883C-C380-D3D78CB8F71D}"/>
                </a:ext>
              </a:extLst>
            </p:cNvPr>
            <p:cNvGrpSpPr/>
            <p:nvPr/>
          </p:nvGrpSpPr>
          <p:grpSpPr>
            <a:xfrm>
              <a:off x="1376039" y="1029812"/>
              <a:ext cx="1411549" cy="2689932"/>
              <a:chOff x="1376039" y="1029812"/>
              <a:chExt cx="1411549" cy="2689932"/>
            </a:xfrm>
            <a:grpFill/>
          </p:grpSpPr>
          <p:sp>
            <p:nvSpPr>
              <p:cNvPr id="19" name="Rechthoek 18">
                <a:extLst>
                  <a:ext uri="{FF2B5EF4-FFF2-40B4-BE49-F238E27FC236}">
                    <a16:creationId xmlns:a16="http://schemas.microsoft.com/office/drawing/2014/main" id="{30CE22B8-A55A-AB91-532C-6287560B2447}"/>
                  </a:ext>
                </a:extLst>
              </p:cNvPr>
              <p:cNvSpPr/>
              <p:nvPr/>
            </p:nvSpPr>
            <p:spPr>
              <a:xfrm>
                <a:off x="1376039" y="1748901"/>
                <a:ext cx="1411549" cy="1970843"/>
              </a:xfrm>
              <a:prstGeom prst="rect">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Zelfstandig aan de slag</a:t>
                </a:r>
              </a:p>
            </p:txBody>
          </p:sp>
          <p:sp>
            <p:nvSpPr>
              <p:cNvPr id="20" name="Ovaal 19">
                <a:extLst>
                  <a:ext uri="{FF2B5EF4-FFF2-40B4-BE49-F238E27FC236}">
                    <a16:creationId xmlns:a16="http://schemas.microsoft.com/office/drawing/2014/main" id="{809969BC-F8A0-47D9-E801-1C9A2B6FC3F7}"/>
                  </a:ext>
                </a:extLst>
              </p:cNvPr>
              <p:cNvSpPr/>
              <p:nvPr/>
            </p:nvSpPr>
            <p:spPr>
              <a:xfrm>
                <a:off x="1376039" y="1029812"/>
                <a:ext cx="1411549" cy="1340527"/>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8" name="Ovaal 17">
              <a:extLst>
                <a:ext uri="{FF2B5EF4-FFF2-40B4-BE49-F238E27FC236}">
                  <a16:creationId xmlns:a16="http://schemas.microsoft.com/office/drawing/2014/main" id="{980E58E1-3F91-F8AB-D0F0-E198D76DB211}"/>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5E026231-69E9-6DD2-22AC-528055AF5E88}"/>
              </a:ext>
            </a:extLst>
          </p:cNvPr>
          <p:cNvGrpSpPr/>
          <p:nvPr/>
        </p:nvGrpSpPr>
        <p:grpSpPr>
          <a:xfrm>
            <a:off x="7713061" y="1621205"/>
            <a:ext cx="1411549" cy="2689932"/>
            <a:chOff x="1376039" y="1029812"/>
            <a:chExt cx="1411549" cy="2689932"/>
          </a:xfrm>
          <a:solidFill>
            <a:srgbClr val="9E0330"/>
          </a:solidFill>
        </p:grpSpPr>
        <p:grpSp>
          <p:nvGrpSpPr>
            <p:cNvPr id="22" name="Groep 21">
              <a:extLst>
                <a:ext uri="{FF2B5EF4-FFF2-40B4-BE49-F238E27FC236}">
                  <a16:creationId xmlns:a16="http://schemas.microsoft.com/office/drawing/2014/main" id="{2DDA04E6-7123-6396-E9D8-176E3851BDA5}"/>
                </a:ext>
              </a:extLst>
            </p:cNvPr>
            <p:cNvGrpSpPr/>
            <p:nvPr/>
          </p:nvGrpSpPr>
          <p:grpSpPr>
            <a:xfrm>
              <a:off x="1376039" y="1029812"/>
              <a:ext cx="1411549" cy="2689932"/>
              <a:chOff x="1376039" y="1029812"/>
              <a:chExt cx="1411549" cy="2689932"/>
            </a:xfrm>
            <a:grpFill/>
          </p:grpSpPr>
          <p:sp>
            <p:nvSpPr>
              <p:cNvPr id="24" name="Rechthoek 23">
                <a:extLst>
                  <a:ext uri="{FF2B5EF4-FFF2-40B4-BE49-F238E27FC236}">
                    <a16:creationId xmlns:a16="http://schemas.microsoft.com/office/drawing/2014/main" id="{22EB7B82-6A49-5AF8-868F-9ABB338CFD37}"/>
                  </a:ext>
                </a:extLst>
              </p:cNvPr>
              <p:cNvSpPr/>
              <p:nvPr/>
            </p:nvSpPr>
            <p:spPr>
              <a:xfrm>
                <a:off x="1376039" y="1748901"/>
                <a:ext cx="1411549" cy="1970843"/>
              </a:xfrm>
              <a:prstGeom prst="rect">
                <a:avLst/>
              </a:prstGeom>
              <a:solidFill>
                <a:srgbClr val="4599D3"/>
              </a:solidFill>
              <a:ln>
                <a:solidFill>
                  <a:srgbClr val="459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Opschaling in 2024</a:t>
                </a:r>
              </a:p>
            </p:txBody>
          </p:sp>
          <p:sp>
            <p:nvSpPr>
              <p:cNvPr id="25" name="Ovaal 24">
                <a:extLst>
                  <a:ext uri="{FF2B5EF4-FFF2-40B4-BE49-F238E27FC236}">
                    <a16:creationId xmlns:a16="http://schemas.microsoft.com/office/drawing/2014/main" id="{C52267F6-EFE8-3491-5CBD-21342A5D847D}"/>
                  </a:ext>
                </a:extLst>
              </p:cNvPr>
              <p:cNvSpPr/>
              <p:nvPr/>
            </p:nvSpPr>
            <p:spPr>
              <a:xfrm>
                <a:off x="1376039" y="1029812"/>
                <a:ext cx="1411549" cy="1340527"/>
              </a:xfrm>
              <a:prstGeom prst="ellipse">
                <a:avLst/>
              </a:prstGeom>
              <a:solidFill>
                <a:srgbClr val="4599D3"/>
              </a:solidFill>
              <a:ln>
                <a:solidFill>
                  <a:srgbClr val="459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Ovaal 22">
              <a:extLst>
                <a:ext uri="{FF2B5EF4-FFF2-40B4-BE49-F238E27FC236}">
                  <a16:creationId xmlns:a16="http://schemas.microsoft.com/office/drawing/2014/main" id="{46DC6773-E2E2-4B62-98C4-875278B80278}"/>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6" name="Groep 25">
            <a:extLst>
              <a:ext uri="{FF2B5EF4-FFF2-40B4-BE49-F238E27FC236}">
                <a16:creationId xmlns:a16="http://schemas.microsoft.com/office/drawing/2014/main" id="{397C7B47-6BA7-2830-A780-149A5EA3C2F3}"/>
              </a:ext>
            </a:extLst>
          </p:cNvPr>
          <p:cNvGrpSpPr/>
          <p:nvPr/>
        </p:nvGrpSpPr>
        <p:grpSpPr>
          <a:xfrm>
            <a:off x="9939572" y="1621205"/>
            <a:ext cx="1411549" cy="2689932"/>
            <a:chOff x="1376039" y="1029812"/>
            <a:chExt cx="1411549" cy="2689932"/>
          </a:xfrm>
          <a:solidFill>
            <a:schemeClr val="bg2">
              <a:lumMod val="90000"/>
            </a:schemeClr>
          </a:solidFill>
        </p:grpSpPr>
        <p:grpSp>
          <p:nvGrpSpPr>
            <p:cNvPr id="27" name="Groep 26">
              <a:extLst>
                <a:ext uri="{FF2B5EF4-FFF2-40B4-BE49-F238E27FC236}">
                  <a16:creationId xmlns:a16="http://schemas.microsoft.com/office/drawing/2014/main" id="{CFFE6EE4-5276-127C-7A81-4ED86BBB328E}"/>
                </a:ext>
              </a:extLst>
            </p:cNvPr>
            <p:cNvGrpSpPr/>
            <p:nvPr/>
          </p:nvGrpSpPr>
          <p:grpSpPr>
            <a:xfrm>
              <a:off x="1376039" y="1029812"/>
              <a:ext cx="1411549" cy="2689932"/>
              <a:chOff x="1376039" y="1029812"/>
              <a:chExt cx="1411549" cy="2689932"/>
            </a:xfrm>
            <a:grpFill/>
          </p:grpSpPr>
          <p:sp>
            <p:nvSpPr>
              <p:cNvPr id="29" name="Rechthoek 28">
                <a:extLst>
                  <a:ext uri="{FF2B5EF4-FFF2-40B4-BE49-F238E27FC236}">
                    <a16:creationId xmlns:a16="http://schemas.microsoft.com/office/drawing/2014/main" id="{A0E0BD8D-DC34-5773-59D4-037CDF0AAA86}"/>
                  </a:ext>
                </a:extLst>
              </p:cNvPr>
              <p:cNvSpPr/>
              <p:nvPr/>
            </p:nvSpPr>
            <p:spPr>
              <a:xfrm>
                <a:off x="1376039" y="1748901"/>
                <a:ext cx="1411549" cy="19708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Subsidies</a:t>
                </a:r>
              </a:p>
            </p:txBody>
          </p:sp>
          <p:sp>
            <p:nvSpPr>
              <p:cNvPr id="30" name="Ovaal 29">
                <a:extLst>
                  <a:ext uri="{FF2B5EF4-FFF2-40B4-BE49-F238E27FC236}">
                    <a16:creationId xmlns:a16="http://schemas.microsoft.com/office/drawing/2014/main" id="{C445EACF-CFE1-BE48-9E5C-5031AFDB9559}"/>
                  </a:ext>
                </a:extLst>
              </p:cNvPr>
              <p:cNvSpPr/>
              <p:nvPr/>
            </p:nvSpPr>
            <p:spPr>
              <a:xfrm>
                <a:off x="1376039" y="1029812"/>
                <a:ext cx="1411549" cy="134052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8" name="Ovaal 27">
              <a:extLst>
                <a:ext uri="{FF2B5EF4-FFF2-40B4-BE49-F238E27FC236}">
                  <a16:creationId xmlns:a16="http://schemas.microsoft.com/office/drawing/2014/main" id="{732E086F-092E-DEC3-65B0-C49FDCE7A20F}"/>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31" name="Graphic 30" descr="Lichten aan met effen opvulling">
            <a:extLst>
              <a:ext uri="{FF2B5EF4-FFF2-40B4-BE49-F238E27FC236}">
                <a16:creationId xmlns:a16="http://schemas.microsoft.com/office/drawing/2014/main" id="{A3A76202-4514-5E84-CAB1-B1E48E23FB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1303" y="1868490"/>
            <a:ext cx="729631" cy="729631"/>
          </a:xfrm>
          <a:prstGeom prst="rect">
            <a:avLst/>
          </a:prstGeom>
        </p:spPr>
      </p:pic>
      <p:cxnSp>
        <p:nvCxnSpPr>
          <p:cNvPr id="32" name="Rechte verbindingslijn met pijl 31">
            <a:extLst>
              <a:ext uri="{FF2B5EF4-FFF2-40B4-BE49-F238E27FC236}">
                <a16:creationId xmlns:a16="http://schemas.microsoft.com/office/drawing/2014/main" id="{8569E3A3-1812-C763-8747-5572D32D4417}"/>
              </a:ext>
            </a:extLst>
          </p:cNvPr>
          <p:cNvCxnSpPr>
            <a:cxnSpLocks/>
          </p:cNvCxnSpPr>
          <p:nvPr/>
        </p:nvCxnSpPr>
        <p:spPr>
          <a:xfrm>
            <a:off x="2066120" y="4420447"/>
            <a:ext cx="0" cy="564506"/>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33" name="Tekstvak 32">
            <a:extLst>
              <a:ext uri="{FF2B5EF4-FFF2-40B4-BE49-F238E27FC236}">
                <a16:creationId xmlns:a16="http://schemas.microsoft.com/office/drawing/2014/main" id="{5FF61907-2DDF-CA94-D962-C996D284A361}"/>
              </a:ext>
            </a:extLst>
          </p:cNvPr>
          <p:cNvSpPr txBox="1"/>
          <p:nvPr/>
        </p:nvSpPr>
        <p:spPr>
          <a:xfrm>
            <a:off x="1088087" y="5089524"/>
            <a:ext cx="2134261" cy="861774"/>
          </a:xfrm>
          <a:prstGeom prst="rect">
            <a:avLst/>
          </a:prstGeom>
          <a:noFill/>
        </p:spPr>
        <p:txBody>
          <a:bodyPr wrap="square" rtlCol="0">
            <a:spAutoFit/>
          </a:bodyPr>
          <a:lstStyle/>
          <a:p>
            <a:r>
              <a:rPr lang="nl-NL" sz="1000">
                <a:latin typeface="Georgia" panose="02040502050405020303" pitchFamily="18" charset="0"/>
              </a:rPr>
              <a:t>In het Plan van Aanpak staat een praktisch stappenplan waarmee ieder bedrijventerrein aan de slag kan met het zoeken naar een oplossingsrichting. </a:t>
            </a:r>
          </a:p>
        </p:txBody>
      </p:sp>
      <p:pic>
        <p:nvPicPr>
          <p:cNvPr id="34" name="Graphic 33" descr="Schild met vinkje met effen opvulling">
            <a:extLst>
              <a:ext uri="{FF2B5EF4-FFF2-40B4-BE49-F238E27FC236}">
                <a16:creationId xmlns:a16="http://schemas.microsoft.com/office/drawing/2014/main" id="{1E14890F-74D8-4484-F424-294F86FB25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5867" y="1868490"/>
            <a:ext cx="783065" cy="783065"/>
          </a:xfrm>
          <a:prstGeom prst="rect">
            <a:avLst/>
          </a:prstGeom>
        </p:spPr>
      </p:pic>
      <p:cxnSp>
        <p:nvCxnSpPr>
          <p:cNvPr id="35" name="Rechte verbindingslijn met pijl 34">
            <a:extLst>
              <a:ext uri="{FF2B5EF4-FFF2-40B4-BE49-F238E27FC236}">
                <a16:creationId xmlns:a16="http://schemas.microsoft.com/office/drawing/2014/main" id="{9634E240-053A-2E5C-DE2A-8329CBD1C3D4}"/>
              </a:ext>
            </a:extLst>
          </p:cNvPr>
          <p:cNvCxnSpPr>
            <a:cxnSpLocks/>
          </p:cNvCxnSpPr>
          <p:nvPr/>
        </p:nvCxnSpPr>
        <p:spPr>
          <a:xfrm flipV="1">
            <a:off x="4107400" y="1190302"/>
            <a:ext cx="176923" cy="362075"/>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36" name="Tekstvak 35">
            <a:extLst>
              <a:ext uri="{FF2B5EF4-FFF2-40B4-BE49-F238E27FC236}">
                <a16:creationId xmlns:a16="http://schemas.microsoft.com/office/drawing/2014/main" id="{72A425E0-53E0-A9E1-2C82-52441AB90E8D}"/>
              </a:ext>
            </a:extLst>
          </p:cNvPr>
          <p:cNvSpPr txBox="1"/>
          <p:nvPr/>
        </p:nvSpPr>
        <p:spPr>
          <a:xfrm>
            <a:off x="4284323" y="415695"/>
            <a:ext cx="2134266" cy="861774"/>
          </a:xfrm>
          <a:prstGeom prst="rect">
            <a:avLst/>
          </a:prstGeom>
          <a:noFill/>
        </p:spPr>
        <p:txBody>
          <a:bodyPr wrap="square" rtlCol="0">
            <a:spAutoFit/>
          </a:bodyPr>
          <a:lstStyle/>
          <a:p>
            <a:r>
              <a:rPr lang="nl-NL" sz="1000">
                <a:latin typeface="Georgia" panose="02040502050405020303" pitchFamily="18" charset="0"/>
              </a:rPr>
              <a:t>Eind 2023 valideren we de aanpak op 4 bedrijventerreinen. Daarmee krijgen we inzicht in wat goed werkt en wat nog verbeterd moet worden. </a:t>
            </a:r>
          </a:p>
        </p:txBody>
      </p:sp>
      <p:sp>
        <p:nvSpPr>
          <p:cNvPr id="37" name="Tekstvak 36">
            <a:extLst>
              <a:ext uri="{FF2B5EF4-FFF2-40B4-BE49-F238E27FC236}">
                <a16:creationId xmlns:a16="http://schemas.microsoft.com/office/drawing/2014/main" id="{D43CD97B-E3B2-F067-C5D6-B2FDF54BCB10}"/>
              </a:ext>
            </a:extLst>
          </p:cNvPr>
          <p:cNvSpPr txBox="1"/>
          <p:nvPr/>
        </p:nvSpPr>
        <p:spPr>
          <a:xfrm>
            <a:off x="5311041" y="4966883"/>
            <a:ext cx="2134261" cy="861774"/>
          </a:xfrm>
          <a:prstGeom prst="rect">
            <a:avLst/>
          </a:prstGeom>
          <a:noFill/>
        </p:spPr>
        <p:txBody>
          <a:bodyPr wrap="square" rtlCol="0">
            <a:spAutoFit/>
          </a:bodyPr>
          <a:lstStyle/>
          <a:p>
            <a:r>
              <a:rPr lang="nl-NL" sz="1000">
                <a:latin typeface="Georgia" panose="02040502050405020303" pitchFamily="18" charset="0"/>
              </a:rPr>
              <a:t>Elk bedrijventerrein kan zelf aan de slag gaan met de aanpak. Er is  ondersteuning beschikbaar in de vorm van expertise, tools en subsidies.  </a:t>
            </a:r>
          </a:p>
        </p:txBody>
      </p:sp>
      <p:cxnSp>
        <p:nvCxnSpPr>
          <p:cNvPr id="38" name="Rechte verbindingslijn met pijl 37">
            <a:extLst>
              <a:ext uri="{FF2B5EF4-FFF2-40B4-BE49-F238E27FC236}">
                <a16:creationId xmlns:a16="http://schemas.microsoft.com/office/drawing/2014/main" id="{BA13AB43-CB15-F160-4342-CA317A4A4877}"/>
              </a:ext>
            </a:extLst>
          </p:cNvPr>
          <p:cNvCxnSpPr>
            <a:cxnSpLocks/>
          </p:cNvCxnSpPr>
          <p:nvPr/>
        </p:nvCxnSpPr>
        <p:spPr>
          <a:xfrm>
            <a:off x="6239520" y="4402377"/>
            <a:ext cx="0" cy="564506"/>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pic>
        <p:nvPicPr>
          <p:cNvPr id="39" name="Graphic 38" descr="Brainstormgroep met effen opvulling">
            <a:extLst>
              <a:ext uri="{FF2B5EF4-FFF2-40B4-BE49-F238E27FC236}">
                <a16:creationId xmlns:a16="http://schemas.microsoft.com/office/drawing/2014/main" id="{21814120-1B7F-D624-6FC7-858E909FE1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7689" y="1866101"/>
            <a:ext cx="783662" cy="783662"/>
          </a:xfrm>
          <a:prstGeom prst="rect">
            <a:avLst/>
          </a:prstGeom>
        </p:spPr>
      </p:pic>
      <p:cxnSp>
        <p:nvCxnSpPr>
          <p:cNvPr id="40" name="Rechte verbindingslijn met pijl 39">
            <a:extLst>
              <a:ext uri="{FF2B5EF4-FFF2-40B4-BE49-F238E27FC236}">
                <a16:creationId xmlns:a16="http://schemas.microsoft.com/office/drawing/2014/main" id="{863AAF49-0D28-1E7E-1FE6-9C2632BBF96A}"/>
              </a:ext>
            </a:extLst>
          </p:cNvPr>
          <p:cNvCxnSpPr>
            <a:cxnSpLocks/>
          </p:cNvCxnSpPr>
          <p:nvPr/>
        </p:nvCxnSpPr>
        <p:spPr>
          <a:xfrm flipV="1">
            <a:off x="8418835" y="1034774"/>
            <a:ext cx="0" cy="502294"/>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41" name="Tekstvak 40">
            <a:extLst>
              <a:ext uri="{FF2B5EF4-FFF2-40B4-BE49-F238E27FC236}">
                <a16:creationId xmlns:a16="http://schemas.microsoft.com/office/drawing/2014/main" id="{378A3C46-1D20-6D08-AE4E-D777AF10D816}"/>
              </a:ext>
            </a:extLst>
          </p:cNvPr>
          <p:cNvSpPr txBox="1"/>
          <p:nvPr/>
        </p:nvSpPr>
        <p:spPr>
          <a:xfrm>
            <a:off x="7534109" y="355600"/>
            <a:ext cx="2134266" cy="577081"/>
          </a:xfrm>
          <a:prstGeom prst="rect">
            <a:avLst/>
          </a:prstGeom>
          <a:noFill/>
        </p:spPr>
        <p:txBody>
          <a:bodyPr wrap="square" rtlCol="0">
            <a:spAutoFit/>
          </a:bodyPr>
          <a:lstStyle/>
          <a:p>
            <a:r>
              <a:rPr lang="nl-NL" sz="1050">
                <a:latin typeface="Georgia" panose="02040502050405020303" pitchFamily="18" charset="0"/>
              </a:rPr>
              <a:t>In 2024 schalen we op en gaan we aan de slag met de brede uitrol van de aanpak. </a:t>
            </a:r>
          </a:p>
        </p:txBody>
      </p:sp>
      <p:cxnSp>
        <p:nvCxnSpPr>
          <p:cNvPr id="42" name="Rechte verbindingslijn met pijl 41">
            <a:extLst>
              <a:ext uri="{FF2B5EF4-FFF2-40B4-BE49-F238E27FC236}">
                <a16:creationId xmlns:a16="http://schemas.microsoft.com/office/drawing/2014/main" id="{59334492-3FD0-2F75-9298-8FE8887581D7}"/>
              </a:ext>
            </a:extLst>
          </p:cNvPr>
          <p:cNvCxnSpPr>
            <a:cxnSpLocks/>
          </p:cNvCxnSpPr>
          <p:nvPr/>
        </p:nvCxnSpPr>
        <p:spPr>
          <a:xfrm>
            <a:off x="10645346" y="4402377"/>
            <a:ext cx="0" cy="564506"/>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43" name="Tekstvak 42">
            <a:extLst>
              <a:ext uri="{FF2B5EF4-FFF2-40B4-BE49-F238E27FC236}">
                <a16:creationId xmlns:a16="http://schemas.microsoft.com/office/drawing/2014/main" id="{719FBFBE-6D0D-00F0-1B88-6C5ED917BB0C}"/>
              </a:ext>
            </a:extLst>
          </p:cNvPr>
          <p:cNvSpPr txBox="1"/>
          <p:nvPr/>
        </p:nvSpPr>
        <p:spPr>
          <a:xfrm>
            <a:off x="9668375" y="5000727"/>
            <a:ext cx="2134261" cy="861774"/>
          </a:xfrm>
          <a:prstGeom prst="rect">
            <a:avLst/>
          </a:prstGeom>
          <a:noFill/>
        </p:spPr>
        <p:txBody>
          <a:bodyPr wrap="square" rtlCol="0">
            <a:spAutoFit/>
          </a:bodyPr>
          <a:lstStyle/>
          <a:p>
            <a:r>
              <a:rPr lang="nl-NL" sz="1000">
                <a:latin typeface="Georgia" panose="02040502050405020303" pitchFamily="18" charset="0"/>
              </a:rPr>
              <a:t>Er zijn verschillende subsidies aanwezig voor bedrijven en parkmanagement om aan de slag te gaan met de aanpak en mogelijke oplossingen. </a:t>
            </a:r>
          </a:p>
        </p:txBody>
      </p:sp>
      <p:sp>
        <p:nvSpPr>
          <p:cNvPr id="44" name="Tekstvak 43">
            <a:extLst>
              <a:ext uri="{FF2B5EF4-FFF2-40B4-BE49-F238E27FC236}">
                <a16:creationId xmlns:a16="http://schemas.microsoft.com/office/drawing/2014/main" id="{535EAF3E-33E2-D3B3-C475-7E88439F071F}"/>
              </a:ext>
            </a:extLst>
          </p:cNvPr>
          <p:cNvSpPr txBox="1"/>
          <p:nvPr/>
        </p:nvSpPr>
        <p:spPr>
          <a:xfrm>
            <a:off x="509603" y="728637"/>
            <a:ext cx="2620004" cy="923330"/>
          </a:xfrm>
          <a:prstGeom prst="rect">
            <a:avLst/>
          </a:prstGeom>
          <a:noFill/>
        </p:spPr>
        <p:txBody>
          <a:bodyPr wrap="square" rtlCol="0">
            <a:spAutoFit/>
          </a:bodyPr>
          <a:lstStyle/>
          <a:p>
            <a:r>
              <a:rPr lang="nl-NL" b="1">
                <a:solidFill>
                  <a:srgbClr val="18407F"/>
                </a:solidFill>
                <a:latin typeface="Georgia" panose="02040502050405020303" pitchFamily="18" charset="0"/>
              </a:rPr>
              <a:t>Aanpak logistieke laadinfra op bedrijventerreinen</a:t>
            </a:r>
          </a:p>
        </p:txBody>
      </p:sp>
      <p:sp>
        <p:nvSpPr>
          <p:cNvPr id="45" name="Rechthoek 44">
            <a:extLst>
              <a:ext uri="{FF2B5EF4-FFF2-40B4-BE49-F238E27FC236}">
                <a16:creationId xmlns:a16="http://schemas.microsoft.com/office/drawing/2014/main" id="{3DD32FD7-70F8-09E5-A0B7-1731BD59F3C9}"/>
              </a:ext>
            </a:extLst>
          </p:cNvPr>
          <p:cNvSpPr/>
          <p:nvPr/>
        </p:nvSpPr>
        <p:spPr>
          <a:xfrm flipV="1">
            <a:off x="595746" y="1629916"/>
            <a:ext cx="1083785" cy="45719"/>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18407F"/>
              </a:solidFill>
            </a:endParaRPr>
          </a:p>
        </p:txBody>
      </p:sp>
      <p:pic>
        <p:nvPicPr>
          <p:cNvPr id="46" name="Graphic 45" descr="Staafdiagram met stijgende lijn met effen opvulling">
            <a:extLst>
              <a:ext uri="{FF2B5EF4-FFF2-40B4-BE49-F238E27FC236}">
                <a16:creationId xmlns:a16="http://schemas.microsoft.com/office/drawing/2014/main" id="{BB77E58A-E1CE-1DCE-EB95-B09F202048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27302" y="1866698"/>
            <a:ext cx="783065" cy="783065"/>
          </a:xfrm>
          <a:prstGeom prst="rect">
            <a:avLst/>
          </a:prstGeom>
        </p:spPr>
      </p:pic>
      <p:pic>
        <p:nvPicPr>
          <p:cNvPr id="47" name="Graphic 46" descr="Munten met effen opvulling">
            <a:extLst>
              <a:ext uri="{FF2B5EF4-FFF2-40B4-BE49-F238E27FC236}">
                <a16:creationId xmlns:a16="http://schemas.microsoft.com/office/drawing/2014/main" id="{83192B6B-B8FA-68EB-1BBE-6E5CF6DB5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1365" y="1890159"/>
            <a:ext cx="707962" cy="707962"/>
          </a:xfrm>
          <a:prstGeom prst="rect">
            <a:avLst/>
          </a:prstGeom>
        </p:spPr>
      </p:pic>
      <p:sp>
        <p:nvSpPr>
          <p:cNvPr id="48" name="Rechthoek 47">
            <a:extLst>
              <a:ext uri="{FF2B5EF4-FFF2-40B4-BE49-F238E27FC236}">
                <a16:creationId xmlns:a16="http://schemas.microsoft.com/office/drawing/2014/main" id="{ED6D99C0-A7CF-3650-3687-F375DDA473C1}"/>
              </a:ext>
            </a:extLst>
          </p:cNvPr>
          <p:cNvSpPr/>
          <p:nvPr/>
        </p:nvSpPr>
        <p:spPr>
          <a:xfrm>
            <a:off x="1608821" y="682918"/>
            <a:ext cx="1350511" cy="45719"/>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3" name="Picture 2" descr="eActros 600">
            <a:extLst>
              <a:ext uri="{FF2B5EF4-FFF2-40B4-BE49-F238E27FC236}">
                <a16:creationId xmlns:a16="http://schemas.microsoft.com/office/drawing/2014/main" id="{54023CBE-B712-B95C-5EE5-44395AF0A2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9040" y="3997697"/>
            <a:ext cx="956718" cy="92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94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Aanpak Logistieke Laadinfra</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7" name="Picture 4" descr="Gelderland PG-logo-zw-750x268px - LINK">
            <a:extLst>
              <a:ext uri="{FF2B5EF4-FFF2-40B4-BE49-F238E27FC236}">
                <a16:creationId xmlns:a16="http://schemas.microsoft.com/office/drawing/2014/main" id="{145CF46F-9108-71DF-5CE0-B6AC8A40D52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rovincie Overijssel komt met herstelpakket voor ondernemingen en  verengingen » Vechtdal Centraal">
            <a:extLst>
              <a:ext uri="{FF2B5EF4-FFF2-40B4-BE49-F238E27FC236}">
                <a16:creationId xmlns:a16="http://schemas.microsoft.com/office/drawing/2014/main" id="{276354D8-F83D-6371-242F-22405B9B4D63}"/>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1A74CF92-82B7-207E-81B9-4EEF42586FED}"/>
              </a:ext>
            </a:extLst>
          </p:cNvPr>
          <p:cNvGrpSpPr/>
          <p:nvPr/>
        </p:nvGrpSpPr>
        <p:grpSpPr>
          <a:xfrm>
            <a:off x="6795200" y="2737551"/>
            <a:ext cx="1197736" cy="1139253"/>
            <a:chOff x="6795200" y="2737551"/>
            <a:chExt cx="1197736" cy="1139253"/>
          </a:xfrm>
        </p:grpSpPr>
        <p:sp>
          <p:nvSpPr>
            <p:cNvPr id="12" name="Ovaal 11">
              <a:extLst>
                <a:ext uri="{FF2B5EF4-FFF2-40B4-BE49-F238E27FC236}">
                  <a16:creationId xmlns:a16="http://schemas.microsoft.com/office/drawing/2014/main" id="{3CB8278E-03CA-700E-F69F-FCF1F1FC5BC2}"/>
                </a:ext>
              </a:extLst>
            </p:cNvPr>
            <p:cNvSpPr/>
            <p:nvPr/>
          </p:nvSpPr>
          <p:spPr>
            <a:xfrm>
              <a:off x="6795200" y="2737551"/>
              <a:ext cx="1197736" cy="1139253"/>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descr="Hulpmiddelen met effen opvulling">
              <a:extLst>
                <a:ext uri="{FF2B5EF4-FFF2-40B4-BE49-F238E27FC236}">
                  <a16:creationId xmlns:a16="http://schemas.microsoft.com/office/drawing/2014/main" id="{16DE1F59-42E8-9477-0899-45DFA658DB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4087" y="2939600"/>
              <a:ext cx="720194" cy="720194"/>
            </a:xfrm>
            <a:prstGeom prst="rect">
              <a:avLst/>
            </a:prstGeom>
          </p:spPr>
        </p:pic>
      </p:grpSp>
      <p:pic>
        <p:nvPicPr>
          <p:cNvPr id="15" name="Afbeelding 14" descr="Afbeelding met buitenshuis&#10;&#10;Beschrijving automatisch gegenereerd met gemiddelde betrouwbaarheid">
            <a:extLst>
              <a:ext uri="{FF2B5EF4-FFF2-40B4-BE49-F238E27FC236}">
                <a16:creationId xmlns:a16="http://schemas.microsoft.com/office/drawing/2014/main" id="{D05F610A-C662-B198-CA5A-4BAAD6E1DA15}"/>
              </a:ext>
            </a:extLst>
          </p:cNvPr>
          <p:cNvPicPr>
            <a:picLocks noChangeAspect="1"/>
          </p:cNvPicPr>
          <p:nvPr/>
        </p:nvPicPr>
        <p:blipFill rotWithShape="1">
          <a:blip r:embed="rId8">
            <a:extLst>
              <a:ext uri="{28A0092B-C50C-407E-A947-70E740481C1C}">
                <a14:useLocalDpi xmlns:a14="http://schemas.microsoft.com/office/drawing/2010/main" val="0"/>
              </a:ext>
            </a:extLst>
          </a:blip>
          <a:srcRect l="57130"/>
          <a:stretch/>
        </p:blipFill>
        <p:spPr>
          <a:xfrm>
            <a:off x="8731929" y="0"/>
            <a:ext cx="3800391" cy="6858000"/>
          </a:xfrm>
          <a:prstGeom prst="rect">
            <a:avLst/>
          </a:prstGeom>
        </p:spPr>
      </p:pic>
      <p:grpSp>
        <p:nvGrpSpPr>
          <p:cNvPr id="16" name="Groep 15">
            <a:extLst>
              <a:ext uri="{FF2B5EF4-FFF2-40B4-BE49-F238E27FC236}">
                <a16:creationId xmlns:a16="http://schemas.microsoft.com/office/drawing/2014/main" id="{B96D87D3-AD88-149B-4A2D-BA5A8381179C}"/>
              </a:ext>
            </a:extLst>
          </p:cNvPr>
          <p:cNvGrpSpPr/>
          <p:nvPr/>
        </p:nvGrpSpPr>
        <p:grpSpPr>
          <a:xfrm>
            <a:off x="1461124" y="2734331"/>
            <a:ext cx="1197736" cy="1139253"/>
            <a:chOff x="1461124" y="2734331"/>
            <a:chExt cx="1197736" cy="1139253"/>
          </a:xfrm>
        </p:grpSpPr>
        <p:sp>
          <p:nvSpPr>
            <p:cNvPr id="17" name="Ovaal 16">
              <a:extLst>
                <a:ext uri="{FF2B5EF4-FFF2-40B4-BE49-F238E27FC236}">
                  <a16:creationId xmlns:a16="http://schemas.microsoft.com/office/drawing/2014/main" id="{17667F78-453C-5731-5F2D-6C4C19B75367}"/>
                </a:ext>
              </a:extLst>
            </p:cNvPr>
            <p:cNvSpPr/>
            <p:nvPr/>
          </p:nvSpPr>
          <p:spPr>
            <a:xfrm>
              <a:off x="1461124" y="2734331"/>
              <a:ext cx="1197736" cy="1139253"/>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Graphic 17" descr="Regisseursstoel met effen opvulling">
              <a:extLst>
                <a:ext uri="{FF2B5EF4-FFF2-40B4-BE49-F238E27FC236}">
                  <a16:creationId xmlns:a16="http://schemas.microsoft.com/office/drawing/2014/main" id="{5D3AFB28-C7F9-C1A5-DE88-5046EC5255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2792" y="2875209"/>
              <a:ext cx="914400" cy="914400"/>
            </a:xfrm>
            <a:prstGeom prst="rect">
              <a:avLst/>
            </a:prstGeom>
          </p:spPr>
        </p:pic>
      </p:grpSp>
      <p:grpSp>
        <p:nvGrpSpPr>
          <p:cNvPr id="19" name="Groep 18">
            <a:extLst>
              <a:ext uri="{FF2B5EF4-FFF2-40B4-BE49-F238E27FC236}">
                <a16:creationId xmlns:a16="http://schemas.microsoft.com/office/drawing/2014/main" id="{2765F92B-74D4-410B-021D-93B2B9FA792B}"/>
              </a:ext>
            </a:extLst>
          </p:cNvPr>
          <p:cNvGrpSpPr/>
          <p:nvPr/>
        </p:nvGrpSpPr>
        <p:grpSpPr>
          <a:xfrm>
            <a:off x="4128162" y="2724484"/>
            <a:ext cx="1197736" cy="1139253"/>
            <a:chOff x="4128162" y="2724484"/>
            <a:chExt cx="1197736" cy="1139253"/>
          </a:xfrm>
        </p:grpSpPr>
        <p:sp>
          <p:nvSpPr>
            <p:cNvPr id="20" name="Ovaal 19">
              <a:extLst>
                <a:ext uri="{FF2B5EF4-FFF2-40B4-BE49-F238E27FC236}">
                  <a16:creationId xmlns:a16="http://schemas.microsoft.com/office/drawing/2014/main" id="{CBF38746-BDF3-2E1F-6170-F7EA7A327E6D}"/>
                </a:ext>
              </a:extLst>
            </p:cNvPr>
            <p:cNvSpPr/>
            <p:nvPr/>
          </p:nvSpPr>
          <p:spPr>
            <a:xfrm>
              <a:off x="4128162" y="2724484"/>
              <a:ext cx="1197736" cy="1139253"/>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Graphic 20" descr="Route tussen twee spelden, met een pad met effen opvulling">
              <a:extLst>
                <a:ext uri="{FF2B5EF4-FFF2-40B4-BE49-F238E27FC236}">
                  <a16:creationId xmlns:a16="http://schemas.microsoft.com/office/drawing/2014/main" id="{8DB2CFAF-5DEB-592E-5DBB-7D5F4C93EB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34994" y="2775998"/>
              <a:ext cx="914400" cy="914400"/>
            </a:xfrm>
            <a:prstGeom prst="rect">
              <a:avLst/>
            </a:prstGeom>
          </p:spPr>
        </p:pic>
      </p:grpSp>
      <p:sp>
        <p:nvSpPr>
          <p:cNvPr id="22" name="Tekstvak 21">
            <a:extLst>
              <a:ext uri="{FF2B5EF4-FFF2-40B4-BE49-F238E27FC236}">
                <a16:creationId xmlns:a16="http://schemas.microsoft.com/office/drawing/2014/main" id="{EF38E70C-A42C-80EE-9E42-011DEB76A5ED}"/>
              </a:ext>
            </a:extLst>
          </p:cNvPr>
          <p:cNvSpPr txBox="1"/>
          <p:nvPr/>
        </p:nvSpPr>
        <p:spPr>
          <a:xfrm>
            <a:off x="4026783" y="4137208"/>
            <a:ext cx="1400493" cy="646331"/>
          </a:xfrm>
          <a:prstGeom prst="rect">
            <a:avLst/>
          </a:prstGeom>
          <a:noFill/>
        </p:spPr>
        <p:txBody>
          <a:bodyPr wrap="square" rtlCol="0">
            <a:spAutoFit/>
          </a:bodyPr>
          <a:lstStyle/>
          <a:p>
            <a:pPr algn="ctr"/>
            <a:r>
              <a:rPr lang="nl-NL">
                <a:solidFill>
                  <a:srgbClr val="01689B"/>
                </a:solidFill>
                <a:latin typeface="Georgia" panose="02040502050405020303" pitchFamily="18" charset="0"/>
              </a:rPr>
              <a:t>Praktische aanpak</a:t>
            </a:r>
          </a:p>
        </p:txBody>
      </p:sp>
      <p:sp>
        <p:nvSpPr>
          <p:cNvPr id="23" name="Tekstvak 22">
            <a:extLst>
              <a:ext uri="{FF2B5EF4-FFF2-40B4-BE49-F238E27FC236}">
                <a16:creationId xmlns:a16="http://schemas.microsoft.com/office/drawing/2014/main" id="{F72E64AB-C98D-A597-FC30-CAE3A1F34E0A}"/>
              </a:ext>
            </a:extLst>
          </p:cNvPr>
          <p:cNvSpPr txBox="1"/>
          <p:nvPr/>
        </p:nvSpPr>
        <p:spPr>
          <a:xfrm>
            <a:off x="1214916" y="4014462"/>
            <a:ext cx="1835109" cy="923330"/>
          </a:xfrm>
          <a:prstGeom prst="rect">
            <a:avLst/>
          </a:prstGeom>
          <a:noFill/>
        </p:spPr>
        <p:txBody>
          <a:bodyPr wrap="square" rtlCol="0">
            <a:spAutoFit/>
          </a:bodyPr>
          <a:lstStyle/>
          <a:p>
            <a:pPr algn="ctr"/>
            <a:r>
              <a:rPr lang="nl-NL">
                <a:solidFill>
                  <a:srgbClr val="01689B"/>
                </a:solidFill>
                <a:latin typeface="Georgia" panose="02040502050405020303" pitchFamily="18" charset="0"/>
              </a:rPr>
              <a:t>Regisseur op bedrijven- terrein</a:t>
            </a:r>
          </a:p>
        </p:txBody>
      </p:sp>
      <p:sp>
        <p:nvSpPr>
          <p:cNvPr id="24" name="Tekstvak 23">
            <a:extLst>
              <a:ext uri="{FF2B5EF4-FFF2-40B4-BE49-F238E27FC236}">
                <a16:creationId xmlns:a16="http://schemas.microsoft.com/office/drawing/2014/main" id="{7EA1D653-BC78-377D-D3C1-8F01E0A7B8F2}"/>
              </a:ext>
            </a:extLst>
          </p:cNvPr>
          <p:cNvSpPr txBox="1"/>
          <p:nvPr/>
        </p:nvSpPr>
        <p:spPr>
          <a:xfrm>
            <a:off x="6922446" y="4137208"/>
            <a:ext cx="1114650" cy="369332"/>
          </a:xfrm>
          <a:prstGeom prst="rect">
            <a:avLst/>
          </a:prstGeom>
          <a:noFill/>
        </p:spPr>
        <p:txBody>
          <a:bodyPr wrap="square" rtlCol="0">
            <a:spAutoFit/>
          </a:bodyPr>
          <a:lstStyle/>
          <a:p>
            <a:r>
              <a:rPr lang="nl-NL" err="1">
                <a:solidFill>
                  <a:srgbClr val="01689B"/>
                </a:solidFill>
                <a:latin typeface="Georgia" panose="02040502050405020303" pitchFamily="18" charset="0"/>
              </a:rPr>
              <a:t>Toolbox</a:t>
            </a:r>
            <a:endParaRPr lang="nl-NL" sz="1200">
              <a:solidFill>
                <a:srgbClr val="01689B"/>
              </a:solidFill>
              <a:latin typeface="Georgia" panose="02040502050405020303" pitchFamily="18" charset="0"/>
            </a:endParaRPr>
          </a:p>
        </p:txBody>
      </p:sp>
      <p:sp>
        <p:nvSpPr>
          <p:cNvPr id="25" name="Tekstvak 24">
            <a:extLst>
              <a:ext uri="{FF2B5EF4-FFF2-40B4-BE49-F238E27FC236}">
                <a16:creationId xmlns:a16="http://schemas.microsoft.com/office/drawing/2014/main" id="{038D73DE-626C-EC98-5D38-128B20425884}"/>
              </a:ext>
            </a:extLst>
          </p:cNvPr>
          <p:cNvSpPr txBox="1"/>
          <p:nvPr/>
        </p:nvSpPr>
        <p:spPr>
          <a:xfrm>
            <a:off x="965045" y="1247075"/>
            <a:ext cx="3740192" cy="400110"/>
          </a:xfrm>
          <a:prstGeom prst="rect">
            <a:avLst/>
          </a:prstGeom>
          <a:noFill/>
        </p:spPr>
        <p:txBody>
          <a:bodyPr wrap="square" rtlCol="0">
            <a:spAutoFit/>
          </a:bodyPr>
          <a:lstStyle/>
          <a:p>
            <a:r>
              <a:rPr lang="nl-NL" sz="2000">
                <a:solidFill>
                  <a:srgbClr val="01689B"/>
                </a:solidFill>
                <a:latin typeface="Georgia" panose="02040502050405020303" pitchFamily="18" charset="0"/>
              </a:rPr>
              <a:t>Drie elementen</a:t>
            </a:r>
          </a:p>
        </p:txBody>
      </p:sp>
      <p:sp>
        <p:nvSpPr>
          <p:cNvPr id="3" name="Tekstvak 1">
            <a:extLst>
              <a:ext uri="{FF2B5EF4-FFF2-40B4-BE49-F238E27FC236}">
                <a16:creationId xmlns:a16="http://schemas.microsoft.com/office/drawing/2014/main" id="{76C5238B-6B42-885D-86E4-A454BBF9294D}"/>
              </a:ext>
            </a:extLst>
          </p:cNvPr>
          <p:cNvSpPr txBox="1"/>
          <p:nvPr/>
        </p:nvSpPr>
        <p:spPr>
          <a:xfrm>
            <a:off x="10662604" y="6543957"/>
            <a:ext cx="1676400"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a:solidFill>
                  <a:srgbClr val="170000"/>
                </a:solidFill>
              </a:rPr>
              <a:t>©</a:t>
            </a:r>
            <a:r>
              <a:rPr lang="nl-NL" sz="900" err="1">
                <a:solidFill>
                  <a:srgbClr val="170000"/>
                </a:solidFill>
              </a:rPr>
              <a:t>Marcin</a:t>
            </a:r>
            <a:r>
              <a:rPr lang="nl-NL" sz="900">
                <a:solidFill>
                  <a:srgbClr val="170000"/>
                </a:solidFill>
              </a:rPr>
              <a:t> </a:t>
            </a:r>
            <a:r>
              <a:rPr lang="nl-NL" sz="900" err="1">
                <a:solidFill>
                  <a:srgbClr val="170000"/>
                </a:solidFill>
              </a:rPr>
              <a:t>Jozwiak</a:t>
            </a:r>
            <a:r>
              <a:rPr lang="nl-NL" sz="900">
                <a:solidFill>
                  <a:srgbClr val="170000"/>
                </a:solidFill>
              </a:rPr>
              <a:t>, </a:t>
            </a:r>
            <a:r>
              <a:rPr lang="nl-NL" sz="900" err="1">
                <a:solidFill>
                  <a:srgbClr val="170000"/>
                </a:solidFill>
              </a:rPr>
              <a:t>Unsplash</a:t>
            </a:r>
            <a:endParaRPr lang="nl-NL" sz="900">
              <a:solidFill>
                <a:srgbClr val="170000"/>
              </a:solidFill>
            </a:endParaRPr>
          </a:p>
        </p:txBody>
      </p:sp>
    </p:spTree>
    <p:extLst>
      <p:ext uri="{BB962C8B-B14F-4D97-AF65-F5344CB8AC3E}">
        <p14:creationId xmlns:p14="http://schemas.microsoft.com/office/powerpoint/2010/main" val="630583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3" name="Groep 2">
            <a:extLst>
              <a:ext uri="{FF2B5EF4-FFF2-40B4-BE49-F238E27FC236}">
                <a16:creationId xmlns:a16="http://schemas.microsoft.com/office/drawing/2014/main" id="{AA2D1738-E801-8498-8F03-9C4ECCD8AA43}"/>
              </a:ext>
            </a:extLst>
          </p:cNvPr>
          <p:cNvGrpSpPr/>
          <p:nvPr/>
        </p:nvGrpSpPr>
        <p:grpSpPr>
          <a:xfrm>
            <a:off x="9068010" y="1152217"/>
            <a:ext cx="2880000" cy="2736000"/>
            <a:chOff x="4128162" y="2724484"/>
            <a:chExt cx="1197736" cy="1139253"/>
          </a:xfrm>
        </p:grpSpPr>
        <p:sp>
          <p:nvSpPr>
            <p:cNvPr id="5" name="Ovaal 4">
              <a:extLst>
                <a:ext uri="{FF2B5EF4-FFF2-40B4-BE49-F238E27FC236}">
                  <a16:creationId xmlns:a16="http://schemas.microsoft.com/office/drawing/2014/main" id="{ADAE4B6E-31C4-A4B7-7C74-984B6386D912}"/>
                </a:ext>
              </a:extLst>
            </p:cNvPr>
            <p:cNvSpPr/>
            <p:nvPr/>
          </p:nvSpPr>
          <p:spPr>
            <a:xfrm>
              <a:off x="4128162" y="2724484"/>
              <a:ext cx="1197736" cy="1139253"/>
            </a:xfrm>
            <a:prstGeom prst="ellipse">
              <a:avLst/>
            </a:prstGeom>
            <a:solidFill>
              <a:srgbClr val="016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descr="Route tussen twee spelden, met een pad met effen opvulling">
              <a:extLst>
                <a:ext uri="{FF2B5EF4-FFF2-40B4-BE49-F238E27FC236}">
                  <a16:creationId xmlns:a16="http://schemas.microsoft.com/office/drawing/2014/main" id="{340E0875-F8E5-73E5-9873-F8825A1CEA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4994" y="2775998"/>
              <a:ext cx="914400" cy="914400"/>
            </a:xfrm>
            <a:prstGeom prst="rect">
              <a:avLst/>
            </a:prstGeom>
          </p:spPr>
        </p:pic>
      </p:grpSp>
      <p:sp>
        <p:nvSpPr>
          <p:cNvPr id="14" name="Tekstvak 13">
            <a:extLst>
              <a:ext uri="{FF2B5EF4-FFF2-40B4-BE49-F238E27FC236}">
                <a16:creationId xmlns:a16="http://schemas.microsoft.com/office/drawing/2014/main" id="{694E4825-ED34-67CD-11F3-275578FDD448}"/>
              </a:ext>
            </a:extLst>
          </p:cNvPr>
          <p:cNvSpPr txBox="1"/>
          <p:nvPr/>
        </p:nvSpPr>
        <p:spPr>
          <a:xfrm>
            <a:off x="1120192" y="2066082"/>
            <a:ext cx="4798588" cy="2534861"/>
          </a:xfrm>
          <a:prstGeom prst="rect">
            <a:avLst/>
          </a:prstGeom>
          <a:noFill/>
        </p:spPr>
        <p:txBody>
          <a:bodyPr wrap="square" rtlCol="0">
            <a:spAutoFit/>
          </a:bodyPr>
          <a:lstStyle/>
          <a:p>
            <a:pPr>
              <a:lnSpc>
                <a:spcPct val="150000"/>
              </a:lnSpc>
              <a:buClr>
                <a:srgbClr val="9F0230"/>
              </a:buClr>
            </a:pPr>
            <a:r>
              <a:rPr lang="nl-NL">
                <a:latin typeface="Georgia" panose="02040502050405020303" pitchFamily="18" charset="0"/>
              </a:rPr>
              <a:t>1. Voorbereiding</a:t>
            </a:r>
          </a:p>
          <a:p>
            <a:pPr>
              <a:lnSpc>
                <a:spcPct val="150000"/>
              </a:lnSpc>
              <a:buClr>
                <a:srgbClr val="9F0230"/>
              </a:buClr>
            </a:pPr>
            <a:r>
              <a:rPr lang="nl-NL">
                <a:latin typeface="Georgia" panose="02040502050405020303" pitchFamily="18" charset="0"/>
              </a:rPr>
              <a:t>2. Startsessie</a:t>
            </a:r>
          </a:p>
          <a:p>
            <a:pPr>
              <a:lnSpc>
                <a:spcPct val="150000"/>
              </a:lnSpc>
              <a:buClr>
                <a:srgbClr val="9F0230"/>
              </a:buClr>
            </a:pPr>
            <a:r>
              <a:rPr lang="nl-NL">
                <a:latin typeface="Georgia" panose="02040502050405020303" pitchFamily="18" charset="0"/>
              </a:rPr>
              <a:t>3. Onderzoek oplossingen</a:t>
            </a:r>
          </a:p>
          <a:p>
            <a:pPr>
              <a:lnSpc>
                <a:spcPct val="150000"/>
              </a:lnSpc>
              <a:buClr>
                <a:srgbClr val="9F0230"/>
              </a:buClr>
            </a:pPr>
            <a:r>
              <a:rPr lang="nl-NL">
                <a:latin typeface="Georgia" panose="02040502050405020303" pitchFamily="18" charset="0"/>
              </a:rPr>
              <a:t>4. Planvorming</a:t>
            </a:r>
          </a:p>
          <a:p>
            <a:pPr>
              <a:lnSpc>
                <a:spcPct val="150000"/>
              </a:lnSpc>
              <a:buClr>
                <a:srgbClr val="9F0230"/>
              </a:buClr>
            </a:pPr>
            <a:r>
              <a:rPr lang="nl-NL">
                <a:latin typeface="Georgia" panose="02040502050405020303" pitchFamily="18" charset="0"/>
              </a:rPr>
              <a:t>5. Ondertekening en uitvoering!</a:t>
            </a:r>
          </a:p>
          <a:p>
            <a:pPr>
              <a:lnSpc>
                <a:spcPct val="150000"/>
              </a:lnSpc>
              <a:buClr>
                <a:srgbClr val="9F0230"/>
              </a:buClr>
            </a:pPr>
            <a:r>
              <a:rPr lang="nl-NL">
                <a:latin typeface="Georgia" panose="02040502050405020303" pitchFamily="18" charset="0"/>
              </a:rPr>
              <a:t>6. Evaluatie</a:t>
            </a:r>
          </a:p>
        </p:txBody>
      </p:sp>
    </p:spTree>
    <p:extLst>
      <p:ext uri="{BB962C8B-B14F-4D97-AF65-F5344CB8AC3E}">
        <p14:creationId xmlns:p14="http://schemas.microsoft.com/office/powerpoint/2010/main" val="264284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A9E3A9DA-3CEB-25D0-71B8-25158973B9BF}"/>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a:latin typeface="Georgia" panose="02040502050405020303" pitchFamily="18" charset="0"/>
              </a:rPr>
              <a:t>1. Voorbereiding</a:t>
            </a:r>
          </a:p>
          <a:p>
            <a:pPr>
              <a:lnSpc>
                <a:spcPct val="150000"/>
              </a:lnSpc>
              <a:buClr>
                <a:srgbClr val="9F0230"/>
              </a:buClr>
            </a:pPr>
            <a:r>
              <a:rPr lang="nl-NL">
                <a:solidFill>
                  <a:srgbClr val="4599D3"/>
                </a:solidFill>
                <a:latin typeface="Georgia" panose="02040502050405020303" pitchFamily="18" charset="0"/>
              </a:rPr>
              <a:t>2. </a:t>
            </a:r>
            <a:r>
              <a:rPr lang="nl-NL">
                <a:solidFill>
                  <a:schemeClr val="bg1">
                    <a:lumMod val="85000"/>
                  </a:schemeClr>
                </a:solidFill>
                <a:latin typeface="Georgia" panose="02040502050405020303" pitchFamily="18" charset="0"/>
              </a:rPr>
              <a:t>Startsessie</a:t>
            </a:r>
          </a:p>
          <a:p>
            <a:pPr>
              <a:lnSpc>
                <a:spcPct val="150000"/>
              </a:lnSpc>
              <a:buClr>
                <a:srgbClr val="9F0230"/>
              </a:buClr>
            </a:pPr>
            <a:r>
              <a:rPr lang="nl-NL">
                <a:solidFill>
                  <a:srgbClr val="4599D3"/>
                </a:solidFill>
                <a:latin typeface="Georgia" panose="02040502050405020303" pitchFamily="18" charset="0"/>
              </a:rPr>
              <a:t>3. </a:t>
            </a:r>
            <a:r>
              <a:rPr lang="nl-NL">
                <a:solidFill>
                  <a:schemeClr val="bg1">
                    <a:lumMod val="85000"/>
                  </a:schemeClr>
                </a:solidFill>
                <a:latin typeface="Georgia" panose="02040502050405020303" pitchFamily="18" charset="0"/>
              </a:rPr>
              <a:t>Onderzoek oplossingen</a:t>
            </a:r>
          </a:p>
          <a:p>
            <a:pPr>
              <a:lnSpc>
                <a:spcPct val="150000"/>
              </a:lnSpc>
              <a:buClr>
                <a:srgbClr val="9F0230"/>
              </a:buClr>
            </a:pPr>
            <a:r>
              <a:rPr lang="nl-NL">
                <a:solidFill>
                  <a:srgbClr val="4599D3"/>
                </a:solidFill>
                <a:latin typeface="Georgia" panose="02040502050405020303" pitchFamily="18" charset="0"/>
              </a:rPr>
              <a:t>4. </a:t>
            </a:r>
            <a:r>
              <a:rPr lang="nl-NL">
                <a:solidFill>
                  <a:schemeClr val="bg1">
                    <a:lumMod val="85000"/>
                  </a:schemeClr>
                </a:solidFill>
                <a:latin typeface="Georgia" panose="02040502050405020303" pitchFamily="18" charset="0"/>
              </a:rPr>
              <a:t>Planvorming</a:t>
            </a:r>
          </a:p>
          <a:p>
            <a:pPr>
              <a:lnSpc>
                <a:spcPct val="150000"/>
              </a:lnSpc>
              <a:buClr>
                <a:srgbClr val="9F0230"/>
              </a:buClr>
            </a:pPr>
            <a:r>
              <a:rPr lang="nl-NL">
                <a:solidFill>
                  <a:srgbClr val="4599D3"/>
                </a:solidFill>
                <a:latin typeface="Georgia" panose="02040502050405020303" pitchFamily="18" charset="0"/>
              </a:rPr>
              <a:t>5. </a:t>
            </a:r>
            <a:r>
              <a:rPr lang="nl-NL">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a:solidFill>
                  <a:srgbClr val="4599D3"/>
                </a:solidFill>
                <a:latin typeface="Georgia" panose="02040502050405020303" pitchFamily="18" charset="0"/>
              </a:rPr>
              <a:t>6. </a:t>
            </a:r>
            <a:r>
              <a:rPr lang="nl-NL">
                <a:solidFill>
                  <a:schemeClr val="bg1">
                    <a:lumMod val="85000"/>
                  </a:schemeClr>
                </a:solidFill>
                <a:latin typeface="Georgia" panose="02040502050405020303" pitchFamily="18" charset="0"/>
              </a:rPr>
              <a:t>Evaluatie</a:t>
            </a:r>
          </a:p>
        </p:txBody>
      </p:sp>
      <p:pic>
        <p:nvPicPr>
          <p:cNvPr id="12" name="Picture 2" descr="Afbeelding met tekst, persoon, schermopname, kleding&#10;&#10;Automatisch gegenereerde beschrijving">
            <a:extLst>
              <a:ext uri="{FF2B5EF4-FFF2-40B4-BE49-F238E27FC236}">
                <a16:creationId xmlns:a16="http://schemas.microsoft.com/office/drawing/2014/main" id="{457748CF-1752-487B-2A2E-8B1F8FC75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506" y="3429000"/>
            <a:ext cx="3838504" cy="253486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915995EC-5C76-A17E-5DE5-89E9011C1524}"/>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DF58D4B5-DEA9-663F-E5E3-0EC2B28F2CFD}"/>
              </a:ext>
            </a:extLst>
          </p:cNvPr>
          <p:cNvSpPr txBox="1"/>
          <p:nvPr/>
        </p:nvSpPr>
        <p:spPr>
          <a:xfrm>
            <a:off x="4742374" y="1771875"/>
            <a:ext cx="5732829" cy="1900014"/>
          </a:xfrm>
          <a:prstGeom prst="rect">
            <a:avLst/>
          </a:prstGeom>
          <a:noFill/>
        </p:spPr>
        <p:txBody>
          <a:bodyPr wrap="square" rtlCol="0">
            <a:noAutofit/>
          </a:bodyPr>
          <a:lstStyle/>
          <a:p>
            <a:r>
              <a:rPr lang="nl-NL" b="1">
                <a:solidFill>
                  <a:srgbClr val="18407F"/>
                </a:solidFill>
                <a:latin typeface="Georgia" panose="02040502050405020303" pitchFamily="18" charset="0"/>
              </a:rPr>
              <a:t>Doel</a:t>
            </a:r>
            <a:r>
              <a:rPr lang="nl-NL">
                <a:solidFill>
                  <a:srgbClr val="18407F"/>
                </a:solidFill>
                <a:latin typeface="Georgia" panose="02040502050405020303" pitchFamily="18" charset="0"/>
              </a:rPr>
              <a:t>:</a:t>
            </a:r>
            <a:r>
              <a:rPr lang="nl-NL">
                <a:latin typeface="Georgia" panose="02040502050405020303" pitchFamily="18" charset="0"/>
              </a:rPr>
              <a:t> Inzicht verkrijgen in de stand van zaken, de stakeholders, relevante initiatieven en bepalen van de aanvliegroute.</a:t>
            </a:r>
          </a:p>
          <a:p>
            <a:endParaRPr lang="nl-NL">
              <a:latin typeface="Georgia" panose="02040502050405020303" pitchFamily="18" charset="0"/>
            </a:endParaRPr>
          </a:p>
          <a:p>
            <a:r>
              <a:rPr lang="nl-NL" b="1">
                <a:solidFill>
                  <a:srgbClr val="18407F"/>
                </a:solidFill>
                <a:latin typeface="Georgia" panose="02040502050405020303" pitchFamily="18" charset="0"/>
              </a:rPr>
              <a:t>Output</a:t>
            </a:r>
            <a:r>
              <a:rPr lang="nl-NL">
                <a:solidFill>
                  <a:srgbClr val="18407F"/>
                </a:solidFill>
                <a:latin typeface="Georgia" panose="02040502050405020303" pitchFamily="18" charset="0"/>
              </a:rPr>
              <a:t>: </a:t>
            </a:r>
            <a:r>
              <a:rPr lang="nl-NL">
                <a:latin typeface="Georgia" panose="02040502050405020303" pitchFamily="18" charset="0"/>
              </a:rPr>
              <a:t>Stakeholderanalyse, achtergrondinformatie, keuze voor aanvliegroute.</a:t>
            </a:r>
          </a:p>
          <a:p>
            <a:endParaRPr lang="nl-NL">
              <a:latin typeface="Georgia" panose="02040502050405020303" pitchFamily="18" charset="0"/>
            </a:endParaRPr>
          </a:p>
          <a:p>
            <a:endParaRPr lang="nl-NL">
              <a:latin typeface="Georgia" panose="02040502050405020303" pitchFamily="18" charset="0"/>
            </a:endParaRPr>
          </a:p>
          <a:p>
            <a:endParaRPr lang="nl-NL">
              <a:latin typeface="Georgia" panose="02040502050405020303" pitchFamily="18" charset="0"/>
            </a:endParaRPr>
          </a:p>
        </p:txBody>
      </p:sp>
    </p:spTree>
    <p:extLst>
      <p:ext uri="{BB962C8B-B14F-4D97-AF65-F5344CB8AC3E}">
        <p14:creationId xmlns:p14="http://schemas.microsoft.com/office/powerpoint/2010/main" val="95525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2D37821B-72CA-BE0E-0406-CEFE89BE335D}"/>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a:latin typeface="Georgia" panose="02040502050405020303" pitchFamily="18" charset="0"/>
              </a:rPr>
              <a:t>1. </a:t>
            </a:r>
            <a:r>
              <a:rPr lang="nl-NL">
                <a:solidFill>
                  <a:schemeClr val="bg1">
                    <a:lumMod val="85000"/>
                  </a:schemeClr>
                </a:solidFill>
                <a:latin typeface="Georgia" panose="02040502050405020303" pitchFamily="18" charset="0"/>
              </a:rPr>
              <a:t>Voorbereiding</a:t>
            </a:r>
          </a:p>
          <a:p>
            <a:pPr>
              <a:lnSpc>
                <a:spcPct val="150000"/>
              </a:lnSpc>
              <a:buClr>
                <a:srgbClr val="9F0230"/>
              </a:buClr>
            </a:pPr>
            <a:r>
              <a:rPr lang="nl-NL" b="1">
                <a:latin typeface="Georgia" panose="02040502050405020303" pitchFamily="18" charset="0"/>
              </a:rPr>
              <a:t>2. Startsessie</a:t>
            </a:r>
          </a:p>
          <a:p>
            <a:pPr>
              <a:lnSpc>
                <a:spcPct val="150000"/>
              </a:lnSpc>
              <a:buClr>
                <a:srgbClr val="9F0230"/>
              </a:buClr>
            </a:pPr>
            <a:r>
              <a:rPr lang="nl-NL" b="1">
                <a:latin typeface="Georgia" panose="02040502050405020303" pitchFamily="18" charset="0"/>
              </a:rPr>
              <a:t>3. </a:t>
            </a:r>
            <a:r>
              <a:rPr lang="nl-NL">
                <a:solidFill>
                  <a:schemeClr val="bg1">
                    <a:lumMod val="85000"/>
                  </a:schemeClr>
                </a:solidFill>
                <a:latin typeface="Georgia" panose="02040502050405020303" pitchFamily="18" charset="0"/>
              </a:rPr>
              <a:t>Onderzoek oplossingen</a:t>
            </a:r>
          </a:p>
          <a:p>
            <a:pPr>
              <a:lnSpc>
                <a:spcPct val="150000"/>
              </a:lnSpc>
              <a:buClr>
                <a:srgbClr val="9F0230"/>
              </a:buClr>
            </a:pPr>
            <a:r>
              <a:rPr lang="nl-NL" b="1">
                <a:latin typeface="Georgia" panose="02040502050405020303" pitchFamily="18" charset="0"/>
              </a:rPr>
              <a:t>4. </a:t>
            </a:r>
            <a:r>
              <a:rPr lang="nl-NL">
                <a:solidFill>
                  <a:schemeClr val="bg1">
                    <a:lumMod val="85000"/>
                  </a:schemeClr>
                </a:solidFill>
                <a:latin typeface="Georgia" panose="02040502050405020303" pitchFamily="18" charset="0"/>
              </a:rPr>
              <a:t>Planvorming</a:t>
            </a:r>
          </a:p>
          <a:p>
            <a:pPr>
              <a:lnSpc>
                <a:spcPct val="150000"/>
              </a:lnSpc>
              <a:buClr>
                <a:srgbClr val="9F0230"/>
              </a:buClr>
            </a:pPr>
            <a:r>
              <a:rPr lang="nl-NL" b="1">
                <a:latin typeface="Georgia" panose="02040502050405020303" pitchFamily="18" charset="0"/>
              </a:rPr>
              <a:t>5. </a:t>
            </a:r>
            <a:r>
              <a:rPr lang="nl-NL">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b="1">
                <a:latin typeface="Georgia" panose="02040502050405020303" pitchFamily="18" charset="0"/>
              </a:rPr>
              <a:t>6. </a:t>
            </a:r>
            <a:r>
              <a:rPr lang="nl-NL">
                <a:solidFill>
                  <a:schemeClr val="bg1">
                    <a:lumMod val="85000"/>
                  </a:schemeClr>
                </a:solidFill>
                <a:latin typeface="Georgia" panose="02040502050405020303" pitchFamily="18" charset="0"/>
              </a:rPr>
              <a:t>Evaluatie</a:t>
            </a:r>
          </a:p>
        </p:txBody>
      </p:sp>
      <p:pic>
        <p:nvPicPr>
          <p:cNvPr id="12" name="Picture 2" descr="Afbeelding met tekst, persoon, schermopname, kleding&#10;&#10;Automatisch gegenereerde beschrijving">
            <a:extLst>
              <a:ext uri="{FF2B5EF4-FFF2-40B4-BE49-F238E27FC236}">
                <a16:creationId xmlns:a16="http://schemas.microsoft.com/office/drawing/2014/main" id="{1C4B43DF-4F01-AC0F-E3F8-D5ADAF06D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010" y="3606626"/>
            <a:ext cx="3320999" cy="2357234"/>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05745AC3-F20E-0576-8986-F72E8579FF41}"/>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60C79BA-D3E0-D214-FDFF-D9ADF6F75D07}"/>
              </a:ext>
            </a:extLst>
          </p:cNvPr>
          <p:cNvSpPr txBox="1"/>
          <p:nvPr/>
        </p:nvSpPr>
        <p:spPr>
          <a:xfrm>
            <a:off x="4742374" y="1771875"/>
            <a:ext cx="5732829" cy="1900014"/>
          </a:xfrm>
          <a:prstGeom prst="rect">
            <a:avLst/>
          </a:prstGeom>
          <a:noFill/>
        </p:spPr>
        <p:txBody>
          <a:bodyPr wrap="square" rtlCol="0">
            <a:noAutofit/>
          </a:bodyPr>
          <a:lstStyle/>
          <a:p>
            <a:r>
              <a:rPr lang="nl-NL" b="1">
                <a:solidFill>
                  <a:srgbClr val="18407F"/>
                </a:solidFill>
                <a:latin typeface="Georgia" panose="02040502050405020303" pitchFamily="18" charset="0"/>
              </a:rPr>
              <a:t>Doel</a:t>
            </a:r>
            <a:r>
              <a:rPr lang="nl-NL">
                <a:solidFill>
                  <a:srgbClr val="18407F"/>
                </a:solidFill>
                <a:latin typeface="Georgia" panose="02040502050405020303" pitchFamily="18" charset="0"/>
              </a:rPr>
              <a:t>: </a:t>
            </a:r>
            <a:r>
              <a:rPr lang="nl-NL">
                <a:latin typeface="Georgia" panose="02040502050405020303" pitchFamily="18" charset="0"/>
              </a:rPr>
              <a:t>Bedrijven informeren en betrekken, eerste inzichten presenteren, probleemstelling(en) formuleren en vervolgstappen bepalen.</a:t>
            </a:r>
          </a:p>
          <a:p>
            <a:endParaRPr lang="nl-NL">
              <a:latin typeface="Georgia" panose="02040502050405020303" pitchFamily="18" charset="0"/>
            </a:endParaRPr>
          </a:p>
          <a:p>
            <a:r>
              <a:rPr lang="nl-NL" b="1">
                <a:solidFill>
                  <a:srgbClr val="18407F"/>
                </a:solidFill>
                <a:latin typeface="Georgia" panose="02040502050405020303" pitchFamily="18" charset="0"/>
              </a:rPr>
              <a:t>Output</a:t>
            </a:r>
            <a:r>
              <a:rPr lang="nl-NL">
                <a:solidFill>
                  <a:srgbClr val="18407F"/>
                </a:solidFill>
                <a:latin typeface="Georgia" panose="02040502050405020303" pitchFamily="18" charset="0"/>
              </a:rPr>
              <a:t>: </a:t>
            </a:r>
            <a:r>
              <a:rPr lang="nl-NL">
                <a:latin typeface="Georgia" panose="02040502050405020303" pitchFamily="18" charset="0"/>
              </a:rPr>
              <a:t>Probleemstelling(en), aandachtspunten voor vervolg, projectteam, intentieverklaring.</a:t>
            </a:r>
          </a:p>
          <a:p>
            <a:endParaRPr lang="nl-NL">
              <a:latin typeface="Georgia" panose="02040502050405020303" pitchFamily="18" charset="0"/>
            </a:endParaRPr>
          </a:p>
          <a:p>
            <a:endParaRPr lang="nl-NL">
              <a:latin typeface="Georgia" panose="02040502050405020303" pitchFamily="18" charset="0"/>
            </a:endParaRPr>
          </a:p>
        </p:txBody>
      </p:sp>
    </p:spTree>
    <p:extLst>
      <p:ext uri="{BB962C8B-B14F-4D97-AF65-F5344CB8AC3E}">
        <p14:creationId xmlns:p14="http://schemas.microsoft.com/office/powerpoint/2010/main" val="321739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5CCDFB-EF35-AF4E-9722-D95CC00D0946}"/>
              </a:ext>
            </a:extLst>
          </p:cNvPr>
          <p:cNvPicPr>
            <a:picLocks noGrp="1" noChangeAspect="1"/>
          </p:cNvPicPr>
          <p:nvPr>
            <p:ph type="pic" sz="quarter" idx="10"/>
          </p:nvPr>
        </p:nvPicPr>
        <p:blipFill rotWithShape="1">
          <a:blip r:embed="rId3"/>
          <a:srcRect t="13537" b="33299"/>
          <a:stretch/>
        </p:blipFill>
        <p:spPr>
          <a:xfrm>
            <a:off x="1" y="1700213"/>
            <a:ext cx="12192000" cy="4321175"/>
          </a:xfrm>
        </p:spPr>
      </p:pic>
      <p:sp>
        <p:nvSpPr>
          <p:cNvPr id="3" name="Titel 2">
            <a:extLst>
              <a:ext uri="{FF2B5EF4-FFF2-40B4-BE49-F238E27FC236}">
                <a16:creationId xmlns:a16="http://schemas.microsoft.com/office/drawing/2014/main" id="{D1D36C44-4932-CB47-8D4A-7E170DC76328}"/>
              </a:ext>
            </a:extLst>
          </p:cNvPr>
          <p:cNvSpPr>
            <a:spLocks noGrp="1"/>
          </p:cNvSpPr>
          <p:nvPr>
            <p:ph type="ctrTitle"/>
          </p:nvPr>
        </p:nvSpPr>
        <p:spPr>
          <a:xfrm>
            <a:off x="1054894" y="1986544"/>
            <a:ext cx="5189247" cy="1880103"/>
          </a:xfrm>
          <a:solidFill>
            <a:schemeClr val="tx1"/>
          </a:solidFill>
        </p:spPr>
        <p:txBody>
          <a:bodyPr/>
          <a:lstStyle/>
          <a:p>
            <a:r>
              <a:rPr lang="nl-NL" sz="3600"/>
              <a:t>Startsessie Logistieke laden op </a:t>
            </a:r>
            <a:r>
              <a:rPr lang="nl-NL" sz="3600">
                <a:highlight>
                  <a:srgbClr val="FFFF00"/>
                </a:highlight>
              </a:rPr>
              <a:t>[naam bedrijventerrein]</a:t>
            </a:r>
          </a:p>
        </p:txBody>
      </p:sp>
      <p:sp>
        <p:nvSpPr>
          <p:cNvPr id="5" name="Tijdelijke aanduiding voor datum 4">
            <a:extLst>
              <a:ext uri="{FF2B5EF4-FFF2-40B4-BE49-F238E27FC236}">
                <a16:creationId xmlns:a16="http://schemas.microsoft.com/office/drawing/2014/main" id="{3A93527A-E883-6F46-ADD3-EF880C0EA23E}"/>
              </a:ext>
            </a:extLst>
          </p:cNvPr>
          <p:cNvSpPr>
            <a:spLocks noGrp="1"/>
          </p:cNvSpPr>
          <p:nvPr>
            <p:ph type="dt" sz="half" idx="2"/>
          </p:nvPr>
        </p:nvSpPr>
        <p:spPr>
          <a:xfrm>
            <a:off x="1054894" y="6021389"/>
            <a:ext cx="7561262" cy="836612"/>
          </a:xfrm>
        </p:spPr>
        <p:txBody>
          <a:bodyPr/>
          <a:lstStyle/>
          <a:p>
            <a:r>
              <a:rPr lang="nl-NL" sz="1800">
                <a:solidFill>
                  <a:srgbClr val="18407F"/>
                </a:solidFill>
                <a:highlight>
                  <a:srgbClr val="FFFF00"/>
                </a:highlight>
              </a:rPr>
              <a:t>[datum]</a:t>
            </a:r>
          </a:p>
        </p:txBody>
      </p:sp>
      <p:pic>
        <p:nvPicPr>
          <p:cNvPr id="4" name="Afbeelding 3" descr="Afbeelding met tekst, Lettertype, logo, Graphics&#10;&#10;Automatisch gegenereerde beschrijving">
            <a:extLst>
              <a:ext uri="{FF2B5EF4-FFF2-40B4-BE49-F238E27FC236}">
                <a16:creationId xmlns:a16="http://schemas.microsoft.com/office/drawing/2014/main" id="{DE7A1EBD-E3B8-CDE1-2038-B49C2856A4C1}"/>
              </a:ext>
            </a:extLst>
          </p:cNvPr>
          <p:cNvPicPr>
            <a:picLocks noChangeAspect="1"/>
          </p:cNvPicPr>
          <p:nvPr/>
        </p:nvPicPr>
        <p:blipFill>
          <a:blip r:embed="rId4"/>
          <a:stretch>
            <a:fillRect/>
          </a:stretch>
        </p:blipFill>
        <p:spPr>
          <a:xfrm>
            <a:off x="856299" y="382382"/>
            <a:ext cx="4962098" cy="1011199"/>
          </a:xfrm>
          <a:prstGeom prst="rect">
            <a:avLst/>
          </a:prstGeom>
        </p:spPr>
      </p:pic>
    </p:spTree>
    <p:extLst>
      <p:ext uri="{BB962C8B-B14F-4D97-AF65-F5344CB8AC3E}">
        <p14:creationId xmlns:p14="http://schemas.microsoft.com/office/powerpoint/2010/main" val="213358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3" name="Picture 2" descr="Afbeelding met tekst, persoon, schermopname, kleding&#10;&#10;Automatisch gegenereerde beschrijving">
            <a:extLst>
              <a:ext uri="{FF2B5EF4-FFF2-40B4-BE49-F238E27FC236}">
                <a16:creationId xmlns:a16="http://schemas.microsoft.com/office/drawing/2014/main" id="{18FB1881-6B59-A618-1D64-C13DE21D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851" y="3436098"/>
            <a:ext cx="3535157" cy="252776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B04AC70E-6058-A7CE-1DD9-CDE3955FCEA2}"/>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a:latin typeface="Georgia" panose="02040502050405020303" pitchFamily="18" charset="0"/>
              </a:rPr>
              <a:t>1. </a:t>
            </a:r>
            <a:r>
              <a:rPr lang="nl-NL">
                <a:solidFill>
                  <a:schemeClr val="bg1">
                    <a:lumMod val="85000"/>
                  </a:schemeClr>
                </a:solidFill>
                <a:latin typeface="Georgia" panose="02040502050405020303" pitchFamily="18" charset="0"/>
              </a:rPr>
              <a:t>Voorbereiding</a:t>
            </a:r>
          </a:p>
          <a:p>
            <a:pPr>
              <a:lnSpc>
                <a:spcPct val="150000"/>
              </a:lnSpc>
              <a:buClr>
                <a:srgbClr val="9F0230"/>
              </a:buClr>
            </a:pPr>
            <a:r>
              <a:rPr lang="nl-NL" b="1">
                <a:latin typeface="Georgia" panose="02040502050405020303" pitchFamily="18" charset="0"/>
              </a:rPr>
              <a:t>2. </a:t>
            </a:r>
            <a:r>
              <a:rPr lang="nl-NL">
                <a:solidFill>
                  <a:schemeClr val="bg1">
                    <a:lumMod val="85000"/>
                  </a:schemeClr>
                </a:solidFill>
                <a:latin typeface="Georgia" panose="02040502050405020303" pitchFamily="18" charset="0"/>
              </a:rPr>
              <a:t>Startsessie</a:t>
            </a:r>
          </a:p>
          <a:p>
            <a:pPr>
              <a:lnSpc>
                <a:spcPct val="150000"/>
              </a:lnSpc>
              <a:buClr>
                <a:srgbClr val="9F0230"/>
              </a:buClr>
            </a:pPr>
            <a:r>
              <a:rPr lang="nl-NL" b="1">
                <a:latin typeface="Georgia" panose="02040502050405020303" pitchFamily="18" charset="0"/>
              </a:rPr>
              <a:t>3. Onderzoek oplossingen</a:t>
            </a:r>
          </a:p>
          <a:p>
            <a:pPr>
              <a:lnSpc>
                <a:spcPct val="150000"/>
              </a:lnSpc>
              <a:buClr>
                <a:srgbClr val="9F0230"/>
              </a:buClr>
            </a:pPr>
            <a:r>
              <a:rPr lang="nl-NL" b="1">
                <a:latin typeface="Georgia" panose="02040502050405020303" pitchFamily="18" charset="0"/>
              </a:rPr>
              <a:t>4. </a:t>
            </a:r>
            <a:r>
              <a:rPr lang="nl-NL">
                <a:solidFill>
                  <a:schemeClr val="bg1">
                    <a:lumMod val="85000"/>
                  </a:schemeClr>
                </a:solidFill>
                <a:latin typeface="Georgia" panose="02040502050405020303" pitchFamily="18" charset="0"/>
              </a:rPr>
              <a:t>Planvorming</a:t>
            </a:r>
          </a:p>
          <a:p>
            <a:pPr>
              <a:lnSpc>
                <a:spcPct val="150000"/>
              </a:lnSpc>
              <a:buClr>
                <a:srgbClr val="9F0230"/>
              </a:buClr>
            </a:pPr>
            <a:r>
              <a:rPr lang="nl-NL" b="1">
                <a:latin typeface="Georgia" panose="02040502050405020303" pitchFamily="18" charset="0"/>
              </a:rPr>
              <a:t>5. </a:t>
            </a:r>
            <a:r>
              <a:rPr lang="nl-NL">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b="1">
                <a:latin typeface="Georgia" panose="02040502050405020303" pitchFamily="18" charset="0"/>
              </a:rPr>
              <a:t>6. </a:t>
            </a:r>
            <a:r>
              <a:rPr lang="nl-NL">
                <a:solidFill>
                  <a:schemeClr val="bg1">
                    <a:lumMod val="85000"/>
                  </a:schemeClr>
                </a:solidFill>
                <a:latin typeface="Georgia" panose="02040502050405020303" pitchFamily="18" charset="0"/>
              </a:rPr>
              <a:t>Evaluatie</a:t>
            </a:r>
          </a:p>
        </p:txBody>
      </p:sp>
      <p:sp>
        <p:nvSpPr>
          <p:cNvPr id="13" name="Rechthoek 12">
            <a:extLst>
              <a:ext uri="{FF2B5EF4-FFF2-40B4-BE49-F238E27FC236}">
                <a16:creationId xmlns:a16="http://schemas.microsoft.com/office/drawing/2014/main" id="{47B65B65-F7A2-BFBB-BC20-BAC2FCB2A4F7}"/>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17F2A87-7243-0E71-76FC-EF61AB9C7269}"/>
              </a:ext>
            </a:extLst>
          </p:cNvPr>
          <p:cNvSpPr txBox="1"/>
          <p:nvPr/>
        </p:nvSpPr>
        <p:spPr>
          <a:xfrm>
            <a:off x="4742374" y="1771875"/>
            <a:ext cx="5732829" cy="1900014"/>
          </a:xfrm>
          <a:prstGeom prst="rect">
            <a:avLst/>
          </a:prstGeom>
          <a:noFill/>
        </p:spPr>
        <p:txBody>
          <a:bodyPr wrap="square" rtlCol="0">
            <a:noAutofit/>
          </a:bodyPr>
          <a:lstStyle/>
          <a:p>
            <a:r>
              <a:rPr lang="nl-NL" b="1">
                <a:solidFill>
                  <a:srgbClr val="18407F"/>
                </a:solidFill>
                <a:latin typeface="Georgia" panose="02040502050405020303" pitchFamily="18" charset="0"/>
              </a:rPr>
              <a:t>Doel</a:t>
            </a:r>
            <a:r>
              <a:rPr lang="nl-NL">
                <a:solidFill>
                  <a:srgbClr val="18407F"/>
                </a:solidFill>
                <a:latin typeface="Georgia" panose="02040502050405020303" pitchFamily="18" charset="0"/>
              </a:rPr>
              <a:t>: </a:t>
            </a:r>
            <a:r>
              <a:rPr lang="nl-NL">
                <a:latin typeface="Georgia" panose="02040502050405020303" pitchFamily="18" charset="0"/>
              </a:rPr>
              <a:t>Input en data verzamelen, kansrijke oplossingsrichting(en) identificeren, selecteren én uitwerken.</a:t>
            </a:r>
          </a:p>
          <a:p>
            <a:endParaRPr lang="nl-NL">
              <a:latin typeface="Georgia" panose="02040502050405020303" pitchFamily="18" charset="0"/>
            </a:endParaRPr>
          </a:p>
          <a:p>
            <a:r>
              <a:rPr lang="nl-NL" b="1">
                <a:solidFill>
                  <a:srgbClr val="18407F"/>
                </a:solidFill>
                <a:latin typeface="Georgia" panose="02040502050405020303" pitchFamily="18" charset="0"/>
              </a:rPr>
              <a:t>Output</a:t>
            </a:r>
            <a:r>
              <a:rPr lang="nl-NL">
                <a:solidFill>
                  <a:srgbClr val="18407F"/>
                </a:solidFill>
                <a:latin typeface="Georgia" panose="02040502050405020303" pitchFamily="18" charset="0"/>
              </a:rPr>
              <a:t>: </a:t>
            </a:r>
            <a:r>
              <a:rPr lang="nl-NL">
                <a:latin typeface="Georgia" panose="02040502050405020303" pitchFamily="18" charset="0"/>
              </a:rPr>
              <a:t>Uitgewerkte oplossingsrichting(en).</a:t>
            </a:r>
          </a:p>
          <a:p>
            <a:endParaRPr lang="nl-NL">
              <a:latin typeface="Georgia" panose="02040502050405020303" pitchFamily="18" charset="0"/>
            </a:endParaRPr>
          </a:p>
          <a:p>
            <a:endParaRPr lang="nl-NL">
              <a:latin typeface="Georgia" panose="02040502050405020303" pitchFamily="18" charset="0"/>
            </a:endParaRPr>
          </a:p>
        </p:txBody>
      </p:sp>
      <p:sp>
        <p:nvSpPr>
          <p:cNvPr id="15" name="Tekstvak 14">
            <a:extLst>
              <a:ext uri="{FF2B5EF4-FFF2-40B4-BE49-F238E27FC236}">
                <a16:creationId xmlns:a16="http://schemas.microsoft.com/office/drawing/2014/main" id="{04B21E8F-C5A0-8028-AD31-A53435882244}"/>
              </a:ext>
            </a:extLst>
          </p:cNvPr>
          <p:cNvSpPr txBox="1"/>
          <p:nvPr/>
        </p:nvSpPr>
        <p:spPr>
          <a:xfrm rot="900000">
            <a:off x="10268439" y="1000992"/>
            <a:ext cx="1735744" cy="1354217"/>
          </a:xfrm>
          <a:prstGeom prst="rect">
            <a:avLst/>
          </a:prstGeom>
          <a:noFill/>
        </p:spPr>
        <p:txBody>
          <a:bodyPr wrap="square" rtlCol="0">
            <a:spAutoFit/>
          </a:bodyPr>
          <a:lstStyle/>
          <a:p>
            <a:r>
              <a:rPr lang="nl-NL" i="1">
                <a:solidFill>
                  <a:srgbClr val="18407F"/>
                </a:solidFill>
                <a:latin typeface="Georgia" panose="02040502050405020303" pitchFamily="18" charset="0"/>
              </a:rPr>
              <a:t>D.m.v. Werksessies, onderzoek en </a:t>
            </a:r>
            <a:r>
              <a:rPr lang="nl-NL" sz="2800" i="1" u="sng" err="1">
                <a:solidFill>
                  <a:srgbClr val="18407F"/>
                </a:solidFill>
                <a:latin typeface="Georgia" panose="02040502050405020303" pitchFamily="18" charset="0"/>
              </a:rPr>
              <a:t>toolbox</a:t>
            </a:r>
            <a:endParaRPr lang="nl-NL" i="1" u="sng">
              <a:solidFill>
                <a:srgbClr val="18407F"/>
              </a:solidFill>
              <a:latin typeface="Georgia" panose="02040502050405020303" pitchFamily="18" charset="0"/>
            </a:endParaRPr>
          </a:p>
        </p:txBody>
      </p:sp>
      <p:pic>
        <p:nvPicPr>
          <p:cNvPr id="16" name="Graphic 15" descr="Lijn met pijl: curve in tegenwijzerzin silhouet">
            <a:extLst>
              <a:ext uri="{FF2B5EF4-FFF2-40B4-BE49-F238E27FC236}">
                <a16:creationId xmlns:a16="http://schemas.microsoft.com/office/drawing/2014/main" id="{AF37BB14-4513-F22D-9269-4CF00F1A1A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400000" flipH="1">
            <a:off x="9800044" y="2143117"/>
            <a:ext cx="760768" cy="824432"/>
          </a:xfrm>
          <a:prstGeom prst="rect">
            <a:avLst/>
          </a:prstGeom>
        </p:spPr>
      </p:pic>
    </p:spTree>
    <p:extLst>
      <p:ext uri="{BB962C8B-B14F-4D97-AF65-F5344CB8AC3E}">
        <p14:creationId xmlns:p14="http://schemas.microsoft.com/office/powerpoint/2010/main" val="160248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err="1"/>
              <a:t>Toolbox</a:t>
            </a:r>
            <a:endParaRPr lang="nl-NL"/>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Tijdelijke aanduiding voor inhoud 2">
            <a:extLst>
              <a:ext uri="{FF2B5EF4-FFF2-40B4-BE49-F238E27FC236}">
                <a16:creationId xmlns:a16="http://schemas.microsoft.com/office/drawing/2014/main" id="{392DDCFA-AA61-1897-CB53-8880CE67EEF1}"/>
              </a:ext>
            </a:extLst>
          </p:cNvPr>
          <p:cNvSpPr txBox="1">
            <a:spLocks/>
          </p:cNvSpPr>
          <p:nvPr/>
        </p:nvSpPr>
        <p:spPr>
          <a:xfrm>
            <a:off x="469900" y="1168400"/>
            <a:ext cx="6985000" cy="5084763"/>
          </a:xfrm>
          <a:prstGeom prst="rect">
            <a:avLst/>
          </a:prstGeom>
        </p:spPr>
        <p:txBody>
          <a:bodyPr vert="horz" wrap="square" lIns="91440" tIns="45720" rIns="91440" bIns="45720" numCol="2" spcCol="360000" rtlCol="0" anchor="t">
            <a:noAutofit/>
          </a:bodyPr>
          <a:lst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nl-NL" sz="1800">
              <a:cs typeface="Calibri"/>
            </a:endParaRPr>
          </a:p>
          <a:p>
            <a:pPr marL="514350" indent="-514350">
              <a:buFont typeface="Calibri Light" panose="020F0302020204030204"/>
              <a:buAutoNum type="arabicPeriod"/>
            </a:pPr>
            <a:endParaRPr lang="nl-NL" sz="1800"/>
          </a:p>
        </p:txBody>
      </p:sp>
      <p:sp>
        <p:nvSpPr>
          <p:cNvPr id="11" name="Tekstvak 10">
            <a:extLst>
              <a:ext uri="{FF2B5EF4-FFF2-40B4-BE49-F238E27FC236}">
                <a16:creationId xmlns:a16="http://schemas.microsoft.com/office/drawing/2014/main" id="{AD806027-666D-E08C-B7E4-929D6060EDE0}"/>
              </a:ext>
            </a:extLst>
          </p:cNvPr>
          <p:cNvSpPr txBox="1"/>
          <p:nvPr/>
        </p:nvSpPr>
        <p:spPr>
          <a:xfrm>
            <a:off x="937384" y="1209648"/>
            <a:ext cx="3766833" cy="400110"/>
          </a:xfrm>
          <a:prstGeom prst="rect">
            <a:avLst/>
          </a:prstGeom>
          <a:noFill/>
        </p:spPr>
        <p:txBody>
          <a:bodyPr wrap="square" rtlCol="0">
            <a:spAutoFit/>
          </a:bodyPr>
          <a:lstStyle/>
          <a:p>
            <a:r>
              <a:rPr lang="nl-NL" sz="2000">
                <a:solidFill>
                  <a:schemeClr val="tx2"/>
                </a:solidFill>
                <a:latin typeface="Georgia" panose="02040502050405020303" pitchFamily="18" charset="0"/>
              </a:rPr>
              <a:t>Van planvorming tot realisatie</a:t>
            </a:r>
          </a:p>
        </p:txBody>
      </p:sp>
      <p:sp>
        <p:nvSpPr>
          <p:cNvPr id="14" name="Tekstvak 13">
            <a:extLst>
              <a:ext uri="{FF2B5EF4-FFF2-40B4-BE49-F238E27FC236}">
                <a16:creationId xmlns:a16="http://schemas.microsoft.com/office/drawing/2014/main" id="{5570ED1A-2A09-5686-9EC5-CC677E1A775A}"/>
              </a:ext>
            </a:extLst>
          </p:cNvPr>
          <p:cNvSpPr txBox="1"/>
          <p:nvPr/>
        </p:nvSpPr>
        <p:spPr>
          <a:xfrm>
            <a:off x="573110" y="1701345"/>
            <a:ext cx="4004785" cy="3562194"/>
          </a:xfrm>
          <a:prstGeom prst="rect">
            <a:avLst/>
          </a:prstGeom>
          <a:noFill/>
        </p:spPr>
        <p:txBody>
          <a:bodyPr wrap="square" rtlCol="0">
            <a:spAutoFit/>
          </a:bodyPr>
          <a:lstStyle/>
          <a:p>
            <a:pPr>
              <a:lnSpc>
                <a:spcPct val="150000"/>
              </a:lnSpc>
            </a:pPr>
            <a:r>
              <a:rPr lang="nl-NL">
                <a:latin typeface="Georgia" panose="02040502050405020303" pitchFamily="18" charset="0"/>
              </a:rPr>
              <a:t>Onder andere:</a:t>
            </a:r>
          </a:p>
          <a:p>
            <a:pPr marL="285750" indent="-285750">
              <a:lnSpc>
                <a:spcPct val="150000"/>
              </a:lnSpc>
              <a:buClr>
                <a:srgbClr val="4599D3"/>
              </a:buClr>
              <a:buFont typeface="Arial" panose="020B0604020202020204" pitchFamily="34" charset="0"/>
              <a:buChar char="•"/>
            </a:pPr>
            <a:r>
              <a:rPr lang="nl-NL" b="1">
                <a:latin typeface="Georgia" panose="02040502050405020303" pitchFamily="18" charset="0"/>
              </a:rPr>
              <a:t>Laadinfra</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Inzicht benodigde laadinfra​</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Collectieve/publieke laadinfra​</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Bestaande netcapaciteit​</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Ontwikkelingen netcapaciteit​</a:t>
            </a:r>
          </a:p>
          <a:p>
            <a:pPr marL="285750" indent="-285750">
              <a:lnSpc>
                <a:spcPct val="150000"/>
              </a:lnSpc>
              <a:buClr>
                <a:srgbClr val="4599D3"/>
              </a:buClr>
              <a:buFont typeface="Arial" panose="020B0604020202020204" pitchFamily="34" charset="0"/>
              <a:buChar char="•"/>
            </a:pPr>
            <a:r>
              <a:rPr lang="nl-NL" b="1">
                <a:latin typeface="Georgia" panose="02040502050405020303" pitchFamily="18" charset="0"/>
              </a:rPr>
              <a:t>Samenwerking</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Gezamenlijk gebruik laadinfra​​</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Collectieve inkoop​​</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Samenwerking realisatie​</a:t>
            </a:r>
          </a:p>
        </p:txBody>
      </p:sp>
      <p:grpSp>
        <p:nvGrpSpPr>
          <p:cNvPr id="15" name="Groep 14">
            <a:extLst>
              <a:ext uri="{FF2B5EF4-FFF2-40B4-BE49-F238E27FC236}">
                <a16:creationId xmlns:a16="http://schemas.microsoft.com/office/drawing/2014/main" id="{D7858757-BA28-82A6-3CA9-6B286BAAB7F0}"/>
              </a:ext>
            </a:extLst>
          </p:cNvPr>
          <p:cNvGrpSpPr/>
          <p:nvPr/>
        </p:nvGrpSpPr>
        <p:grpSpPr>
          <a:xfrm>
            <a:off x="9123316" y="1812953"/>
            <a:ext cx="2877005" cy="2736527"/>
            <a:chOff x="6795200" y="2737551"/>
            <a:chExt cx="1197736" cy="1139253"/>
          </a:xfrm>
        </p:grpSpPr>
        <p:sp>
          <p:nvSpPr>
            <p:cNvPr id="16" name="Ovaal 15">
              <a:extLst>
                <a:ext uri="{FF2B5EF4-FFF2-40B4-BE49-F238E27FC236}">
                  <a16:creationId xmlns:a16="http://schemas.microsoft.com/office/drawing/2014/main" id="{51BB3F0B-48F3-B861-0948-F8E374312ADA}"/>
                </a:ext>
              </a:extLst>
            </p:cNvPr>
            <p:cNvSpPr/>
            <p:nvPr/>
          </p:nvSpPr>
          <p:spPr>
            <a:xfrm>
              <a:off x="6795200" y="2737551"/>
              <a:ext cx="1197736" cy="1139253"/>
            </a:xfrm>
            <a:prstGeom prst="ellipse">
              <a:avLst/>
            </a:prstGeom>
            <a:solidFill>
              <a:srgbClr val="016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descr="Hulpmiddelen met effen opvulling">
              <a:extLst>
                <a:ext uri="{FF2B5EF4-FFF2-40B4-BE49-F238E27FC236}">
                  <a16:creationId xmlns:a16="http://schemas.microsoft.com/office/drawing/2014/main" id="{C4E2842D-3D79-59EC-7BBE-7F318F980C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4087" y="2939600"/>
              <a:ext cx="720194" cy="720194"/>
            </a:xfrm>
            <a:prstGeom prst="rect">
              <a:avLst/>
            </a:prstGeom>
          </p:spPr>
        </p:pic>
      </p:grpSp>
      <p:sp>
        <p:nvSpPr>
          <p:cNvPr id="18" name="Tekstvak 17">
            <a:extLst>
              <a:ext uri="{FF2B5EF4-FFF2-40B4-BE49-F238E27FC236}">
                <a16:creationId xmlns:a16="http://schemas.microsoft.com/office/drawing/2014/main" id="{72C4C623-377D-CF64-C5A2-8D3CA0BD7FDA}"/>
              </a:ext>
            </a:extLst>
          </p:cNvPr>
          <p:cNvSpPr txBox="1"/>
          <p:nvPr/>
        </p:nvSpPr>
        <p:spPr>
          <a:xfrm>
            <a:off x="4704217" y="1682953"/>
            <a:ext cx="4004785" cy="3535135"/>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endParaRPr lang="nl-NL">
              <a:latin typeface="Georgia" panose="02040502050405020303" pitchFamily="18" charset="0"/>
            </a:endParaRPr>
          </a:p>
          <a:p>
            <a:pPr marL="285750" indent="-285750">
              <a:lnSpc>
                <a:spcPct val="150000"/>
              </a:lnSpc>
              <a:buClr>
                <a:srgbClr val="4599D3"/>
              </a:buClr>
              <a:buFont typeface="Arial" panose="020B0604020202020204" pitchFamily="34" charset="0"/>
              <a:buChar char="•"/>
            </a:pPr>
            <a:r>
              <a:rPr lang="nl-NL" b="1">
                <a:latin typeface="Georgia" panose="02040502050405020303" pitchFamily="18" charset="0"/>
              </a:rPr>
              <a:t>Mitigerende maatregelen</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Overzicht mogelijkheden​</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Netpotentie-analyse​</a:t>
            </a:r>
            <a:br>
              <a:rPr lang="nl-NL" sz="1400">
                <a:latin typeface="Georgia" panose="02040502050405020303" pitchFamily="18" charset="0"/>
              </a:rPr>
            </a:br>
            <a:endParaRPr lang="nl-NL" sz="1400">
              <a:latin typeface="Georgia" panose="02040502050405020303" pitchFamily="18" charset="0"/>
            </a:endParaRPr>
          </a:p>
          <a:p>
            <a:pPr lvl="1">
              <a:buClr>
                <a:srgbClr val="9F0230"/>
              </a:buClr>
            </a:pPr>
            <a:endParaRPr lang="nl-NL" sz="1400">
              <a:latin typeface="Georgia" panose="02040502050405020303" pitchFamily="18" charset="0"/>
            </a:endParaRPr>
          </a:p>
          <a:p>
            <a:pPr marL="285750" indent="-285750">
              <a:lnSpc>
                <a:spcPct val="150000"/>
              </a:lnSpc>
              <a:buClr>
                <a:srgbClr val="4599D3"/>
              </a:buClr>
              <a:buFont typeface="Arial" panose="020B0604020202020204" pitchFamily="34" charset="0"/>
              <a:buChar char="•"/>
            </a:pPr>
            <a:r>
              <a:rPr lang="nl-NL" b="1">
                <a:latin typeface="Georgia" panose="02040502050405020303" pitchFamily="18" charset="0"/>
              </a:rPr>
              <a:t>Financieel en juridisch</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Checklist financial close</a:t>
            </a:r>
          </a:p>
          <a:p>
            <a:pPr marL="742950" lvl="1" indent="-285750">
              <a:lnSpc>
                <a:spcPct val="150000"/>
              </a:lnSpc>
              <a:buClr>
                <a:srgbClr val="4599D3"/>
              </a:buClr>
              <a:buFont typeface="Arial" panose="020B0604020202020204" pitchFamily="34" charset="0"/>
              <a:buChar char="•"/>
            </a:pPr>
            <a:r>
              <a:rPr lang="nl-NL" sz="1400">
                <a:latin typeface="Georgia" panose="02040502050405020303" pitchFamily="18" charset="0"/>
              </a:rPr>
              <a:t>Formats contracten</a:t>
            </a:r>
          </a:p>
          <a:p>
            <a:pPr marL="742950" lvl="1" indent="-285750">
              <a:lnSpc>
                <a:spcPct val="150000"/>
              </a:lnSpc>
              <a:buClr>
                <a:srgbClr val="9F0230"/>
              </a:buClr>
              <a:buFont typeface="Arial" panose="020B0604020202020204" pitchFamily="34" charset="0"/>
              <a:buChar char="•"/>
            </a:pPr>
            <a:endParaRPr lang="nl-NL">
              <a:latin typeface="Georgia" panose="02040502050405020303" pitchFamily="18" charset="0"/>
            </a:endParaRPr>
          </a:p>
        </p:txBody>
      </p:sp>
    </p:spTree>
    <p:extLst>
      <p:ext uri="{BB962C8B-B14F-4D97-AF65-F5344CB8AC3E}">
        <p14:creationId xmlns:p14="http://schemas.microsoft.com/office/powerpoint/2010/main" val="27428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err="1"/>
              <a:t>Toolbox</a:t>
            </a:r>
            <a:endParaRPr lang="nl-NL"/>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Rechthoek 2">
            <a:extLst>
              <a:ext uri="{FF2B5EF4-FFF2-40B4-BE49-F238E27FC236}">
                <a16:creationId xmlns:a16="http://schemas.microsoft.com/office/drawing/2014/main" id="{F267F986-277C-AD11-071B-AD8DF30BFF4F}"/>
              </a:ext>
            </a:extLst>
          </p:cNvPr>
          <p:cNvSpPr/>
          <p:nvPr/>
        </p:nvSpPr>
        <p:spPr>
          <a:xfrm>
            <a:off x="3214691" y="1888919"/>
            <a:ext cx="6742998" cy="4198097"/>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2">
            <a:extLst>
              <a:ext uri="{FF2B5EF4-FFF2-40B4-BE49-F238E27FC236}">
                <a16:creationId xmlns:a16="http://schemas.microsoft.com/office/drawing/2014/main" id="{F279D8AE-47C4-5675-859D-9A7450608933}"/>
              </a:ext>
            </a:extLst>
          </p:cNvPr>
          <p:cNvSpPr txBox="1">
            <a:spLocks/>
          </p:cNvSpPr>
          <p:nvPr/>
        </p:nvSpPr>
        <p:spPr>
          <a:xfrm>
            <a:off x="469900" y="1168400"/>
            <a:ext cx="6985000" cy="5084763"/>
          </a:xfrm>
          <a:prstGeom prst="rect">
            <a:avLst/>
          </a:prstGeom>
        </p:spPr>
        <p:txBody>
          <a:bodyPr vert="horz" wrap="square" lIns="91440" tIns="45720" rIns="91440" bIns="45720" numCol="2" spcCol="360000" rtlCol="0" anchor="t">
            <a:noAutofit/>
          </a:bodyPr>
          <a:lst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nl-NL" sz="1800">
              <a:cs typeface="Calibri"/>
            </a:endParaRPr>
          </a:p>
          <a:p>
            <a:pPr marL="514350" indent="-514350">
              <a:buFont typeface="Calibri Light" panose="020F0302020204030204"/>
              <a:buAutoNum type="arabicPeriod"/>
            </a:pPr>
            <a:endParaRPr lang="nl-NL" sz="1800"/>
          </a:p>
        </p:txBody>
      </p:sp>
      <p:sp>
        <p:nvSpPr>
          <p:cNvPr id="12" name="Rechthoek 11">
            <a:extLst>
              <a:ext uri="{FF2B5EF4-FFF2-40B4-BE49-F238E27FC236}">
                <a16:creationId xmlns:a16="http://schemas.microsoft.com/office/drawing/2014/main" id="{07B2B88A-2CE8-5277-7AD2-D799DB39E6B6}"/>
              </a:ext>
            </a:extLst>
          </p:cNvPr>
          <p:cNvSpPr/>
          <p:nvPr/>
        </p:nvSpPr>
        <p:spPr>
          <a:xfrm>
            <a:off x="2957513" y="1647924"/>
            <a:ext cx="6742998" cy="4224776"/>
          </a:xfrm>
          <a:prstGeom prst="rect">
            <a:avLst/>
          </a:prstGeom>
          <a:solidFill>
            <a:schemeClr val="bg1"/>
          </a:solidFill>
          <a:ln>
            <a:solidFill>
              <a:srgbClr val="184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A3FD48C7-1A06-DF32-D117-B4D5B9DD4090}"/>
              </a:ext>
            </a:extLst>
          </p:cNvPr>
          <p:cNvSpPr txBox="1"/>
          <p:nvPr/>
        </p:nvSpPr>
        <p:spPr>
          <a:xfrm>
            <a:off x="985198" y="1176924"/>
            <a:ext cx="3766833" cy="400110"/>
          </a:xfrm>
          <a:prstGeom prst="rect">
            <a:avLst/>
          </a:prstGeom>
          <a:noFill/>
        </p:spPr>
        <p:txBody>
          <a:bodyPr wrap="square" rtlCol="0">
            <a:spAutoFit/>
          </a:bodyPr>
          <a:lstStyle/>
          <a:p>
            <a:r>
              <a:rPr lang="nl-NL" sz="2000">
                <a:solidFill>
                  <a:schemeClr val="tx2"/>
                </a:solidFill>
                <a:latin typeface="Georgia" panose="02040502050405020303" pitchFamily="18" charset="0"/>
              </a:rPr>
              <a:t>Mitigerende maatregelen</a:t>
            </a:r>
          </a:p>
        </p:txBody>
      </p:sp>
      <p:grpSp>
        <p:nvGrpSpPr>
          <p:cNvPr id="16" name="Groep 15">
            <a:extLst>
              <a:ext uri="{FF2B5EF4-FFF2-40B4-BE49-F238E27FC236}">
                <a16:creationId xmlns:a16="http://schemas.microsoft.com/office/drawing/2014/main" id="{F151F9E6-F560-4688-2DCB-1DCB1EA0E30A}"/>
              </a:ext>
            </a:extLst>
          </p:cNvPr>
          <p:cNvGrpSpPr/>
          <p:nvPr/>
        </p:nvGrpSpPr>
        <p:grpSpPr>
          <a:xfrm>
            <a:off x="3079751" y="1690788"/>
            <a:ext cx="6542279" cy="3854690"/>
            <a:chOff x="3079751" y="1690788"/>
            <a:chExt cx="6542279" cy="3854690"/>
          </a:xfrm>
        </p:grpSpPr>
        <p:pic>
          <p:nvPicPr>
            <p:cNvPr id="17" name="Picture 2" descr="Afbeelding met tekst, schermopname, visitekaartje, ontwerp&#10;&#10;Automatisch gegenereerde beschrijving">
              <a:extLst>
                <a:ext uri="{FF2B5EF4-FFF2-40B4-BE49-F238E27FC236}">
                  <a16:creationId xmlns:a16="http://schemas.microsoft.com/office/drawing/2014/main" id="{F4F6C759-A709-0EBF-CF46-CF4FD4122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363" y="1690788"/>
              <a:ext cx="6472667" cy="3854690"/>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a:extLst>
                <a:ext uri="{FF2B5EF4-FFF2-40B4-BE49-F238E27FC236}">
                  <a16:creationId xmlns:a16="http://schemas.microsoft.com/office/drawing/2014/main" id="{817D445B-C669-23B7-1029-6491A17CBE45}"/>
                </a:ext>
              </a:extLst>
            </p:cNvPr>
            <p:cNvSpPr/>
            <p:nvPr/>
          </p:nvSpPr>
          <p:spPr>
            <a:xfrm>
              <a:off x="3079751" y="1714855"/>
              <a:ext cx="1769061" cy="19095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38B36CEE-7273-7268-C088-85B13BD7E79B}"/>
                </a:ext>
              </a:extLst>
            </p:cNvPr>
            <p:cNvSpPr/>
            <p:nvPr/>
          </p:nvSpPr>
          <p:spPr>
            <a:xfrm>
              <a:off x="4318001" y="1701285"/>
              <a:ext cx="1769061" cy="613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Tekstvak 19">
            <a:extLst>
              <a:ext uri="{FF2B5EF4-FFF2-40B4-BE49-F238E27FC236}">
                <a16:creationId xmlns:a16="http://schemas.microsoft.com/office/drawing/2014/main" id="{FE373D31-B600-5825-8D1C-772EAB291ACC}"/>
              </a:ext>
            </a:extLst>
          </p:cNvPr>
          <p:cNvSpPr txBox="1"/>
          <p:nvPr/>
        </p:nvSpPr>
        <p:spPr>
          <a:xfrm>
            <a:off x="4263081" y="6113786"/>
            <a:ext cx="3889860" cy="276999"/>
          </a:xfrm>
          <a:prstGeom prst="rect">
            <a:avLst/>
          </a:prstGeom>
          <a:noFill/>
        </p:spPr>
        <p:txBody>
          <a:bodyPr wrap="square" rtlCol="0">
            <a:spAutoFit/>
          </a:bodyPr>
          <a:lstStyle/>
          <a:p>
            <a:r>
              <a:rPr lang="nl-NL" sz="1200"/>
              <a:t>Bron: Handreiking Slimme Energiesystemen, Rebel (2023) </a:t>
            </a:r>
          </a:p>
        </p:txBody>
      </p:sp>
    </p:spTree>
    <p:extLst>
      <p:ext uri="{BB962C8B-B14F-4D97-AF65-F5344CB8AC3E}">
        <p14:creationId xmlns:p14="http://schemas.microsoft.com/office/powerpoint/2010/main" val="145119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a:xfrm>
            <a:off x="1055689" y="836614"/>
            <a:ext cx="8820149" cy="524100"/>
          </a:xfrm>
        </p:spPr>
        <p:txBody>
          <a:bodyPr/>
          <a:lstStyle/>
          <a:p>
            <a:r>
              <a:rPr lang="nl-NL" err="1"/>
              <a:t>Toolbox</a:t>
            </a:r>
            <a:endParaRPr lang="nl-NL"/>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5" name="Tekstvak 4">
            <a:extLst>
              <a:ext uri="{FF2B5EF4-FFF2-40B4-BE49-F238E27FC236}">
                <a16:creationId xmlns:a16="http://schemas.microsoft.com/office/drawing/2014/main" id="{D1CCDAC2-09EF-0FBF-257C-FF9E58ACD605}"/>
              </a:ext>
            </a:extLst>
          </p:cNvPr>
          <p:cNvSpPr txBox="1"/>
          <p:nvPr/>
        </p:nvSpPr>
        <p:spPr>
          <a:xfrm>
            <a:off x="970233" y="1206849"/>
            <a:ext cx="3478780" cy="369332"/>
          </a:xfrm>
          <a:prstGeom prst="rect">
            <a:avLst/>
          </a:prstGeom>
          <a:noFill/>
        </p:spPr>
        <p:txBody>
          <a:bodyPr wrap="square" rtlCol="0">
            <a:spAutoFit/>
          </a:bodyPr>
          <a:lstStyle/>
          <a:p>
            <a:r>
              <a:rPr lang="nl-NL" b="1">
                <a:solidFill>
                  <a:srgbClr val="18407F"/>
                </a:solidFill>
              </a:rPr>
              <a:t>Netpotentie-analyse</a:t>
            </a:r>
          </a:p>
        </p:txBody>
      </p:sp>
      <p:graphicFrame>
        <p:nvGraphicFramePr>
          <p:cNvPr id="7" name="Tijdelijke aanduiding voor inhoud 3">
            <a:extLst>
              <a:ext uri="{FF2B5EF4-FFF2-40B4-BE49-F238E27FC236}">
                <a16:creationId xmlns:a16="http://schemas.microsoft.com/office/drawing/2014/main" id="{ED0D2BA5-36B7-14FE-F526-522BF194D426}"/>
              </a:ext>
            </a:extLst>
          </p:cNvPr>
          <p:cNvGraphicFramePr>
            <a:graphicFrameLocks/>
          </p:cNvGraphicFramePr>
          <p:nvPr/>
        </p:nvGraphicFramePr>
        <p:xfrm>
          <a:off x="469900" y="1108352"/>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Pijl: rechts 7">
            <a:extLst>
              <a:ext uri="{FF2B5EF4-FFF2-40B4-BE49-F238E27FC236}">
                <a16:creationId xmlns:a16="http://schemas.microsoft.com/office/drawing/2014/main" id="{2E3DB95B-495A-1899-CBBA-56CF7F6446B6}"/>
              </a:ext>
            </a:extLst>
          </p:cNvPr>
          <p:cNvSpPr/>
          <p:nvPr/>
        </p:nvSpPr>
        <p:spPr>
          <a:xfrm>
            <a:off x="671118" y="5611986"/>
            <a:ext cx="9864191" cy="708572"/>
          </a:xfrm>
          <a:prstGeom prst="rightArrow">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a:ln w="0"/>
                <a:solidFill>
                  <a:srgbClr val="18407F"/>
                </a:solidFill>
              </a:rPr>
              <a:t>Stap 1	   			Stap 2				Stap 3</a:t>
            </a:r>
          </a:p>
        </p:txBody>
      </p:sp>
      <p:graphicFrame>
        <p:nvGraphicFramePr>
          <p:cNvPr id="9" name="Diagram 8">
            <a:extLst>
              <a:ext uri="{FF2B5EF4-FFF2-40B4-BE49-F238E27FC236}">
                <a16:creationId xmlns:a16="http://schemas.microsoft.com/office/drawing/2014/main" id="{81D597B1-D62C-1DB8-02CA-5267622D146F}"/>
              </a:ext>
            </a:extLst>
          </p:cNvPr>
          <p:cNvGraphicFramePr/>
          <p:nvPr/>
        </p:nvGraphicFramePr>
        <p:xfrm>
          <a:off x="671118" y="3989528"/>
          <a:ext cx="3123526" cy="14651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0BF5F86E-BA5B-FBAF-93C2-8F465812EA24}"/>
              </a:ext>
            </a:extLst>
          </p:cNvPr>
          <p:cNvGraphicFramePr/>
          <p:nvPr/>
        </p:nvGraphicFramePr>
        <p:xfrm>
          <a:off x="7415828" y="3123679"/>
          <a:ext cx="2994054" cy="31968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1" name="Graphic 10" descr="Presentatie met controlelijst met effen opvulling">
            <a:extLst>
              <a:ext uri="{FF2B5EF4-FFF2-40B4-BE49-F238E27FC236}">
                <a16:creationId xmlns:a16="http://schemas.microsoft.com/office/drawing/2014/main" id="{7FBC3226-D7E7-93EC-DDCF-4447901018A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92664" y="2144254"/>
            <a:ext cx="1432290" cy="1432290"/>
          </a:xfrm>
          <a:prstGeom prst="rect">
            <a:avLst/>
          </a:prstGeom>
        </p:spPr>
      </p:pic>
      <p:pic>
        <p:nvPicPr>
          <p:cNvPr id="12" name="Graphic 11" descr="Proost met effen opvulling">
            <a:extLst>
              <a:ext uri="{FF2B5EF4-FFF2-40B4-BE49-F238E27FC236}">
                <a16:creationId xmlns:a16="http://schemas.microsoft.com/office/drawing/2014/main" id="{A3B939F1-9FC9-3D9A-BFEB-CE457F58328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01028" y="2214873"/>
            <a:ext cx="1263705" cy="1263705"/>
          </a:xfrm>
          <a:prstGeom prst="rect">
            <a:avLst/>
          </a:prstGeom>
        </p:spPr>
      </p:pic>
      <p:grpSp>
        <p:nvGrpSpPr>
          <p:cNvPr id="13" name="Groep 12">
            <a:extLst>
              <a:ext uri="{FF2B5EF4-FFF2-40B4-BE49-F238E27FC236}">
                <a16:creationId xmlns:a16="http://schemas.microsoft.com/office/drawing/2014/main" id="{B76DB4F9-98B7-D3A7-6806-A2DE9FDBEAF6}"/>
              </a:ext>
            </a:extLst>
          </p:cNvPr>
          <p:cNvGrpSpPr/>
          <p:nvPr/>
        </p:nvGrpSpPr>
        <p:grpSpPr>
          <a:xfrm>
            <a:off x="10643193" y="903289"/>
            <a:ext cx="1324856" cy="1311584"/>
            <a:chOff x="6795200" y="2737551"/>
            <a:chExt cx="1197736" cy="1139253"/>
          </a:xfrm>
        </p:grpSpPr>
        <p:sp>
          <p:nvSpPr>
            <p:cNvPr id="14" name="Ovaal 13">
              <a:extLst>
                <a:ext uri="{FF2B5EF4-FFF2-40B4-BE49-F238E27FC236}">
                  <a16:creationId xmlns:a16="http://schemas.microsoft.com/office/drawing/2014/main" id="{9524020E-5361-2AE5-8BC3-35CAC1C49A47}"/>
                </a:ext>
              </a:extLst>
            </p:cNvPr>
            <p:cNvSpPr/>
            <p:nvPr/>
          </p:nvSpPr>
          <p:spPr>
            <a:xfrm>
              <a:off x="6795200" y="2737551"/>
              <a:ext cx="1197736" cy="1139253"/>
            </a:xfrm>
            <a:prstGeom prst="ellipse">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descr="Hulpmiddelen met effen opvulling">
              <a:extLst>
                <a:ext uri="{FF2B5EF4-FFF2-40B4-BE49-F238E27FC236}">
                  <a16:creationId xmlns:a16="http://schemas.microsoft.com/office/drawing/2014/main" id="{EB67BD75-D457-7AB0-7056-142AA5E85FC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034087" y="2939600"/>
              <a:ext cx="720194" cy="720194"/>
            </a:xfrm>
            <a:prstGeom prst="rect">
              <a:avLst/>
            </a:prstGeom>
          </p:spPr>
        </p:pic>
      </p:grpSp>
    </p:spTree>
    <p:extLst>
      <p:ext uri="{BB962C8B-B14F-4D97-AF65-F5344CB8AC3E}">
        <p14:creationId xmlns:p14="http://schemas.microsoft.com/office/powerpoint/2010/main" val="121657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3" name="Picture 2" descr="Afbeelding met tekst, persoon, schermopname, kleding&#10;&#10;Automatisch gegenereerde beschrijving">
            <a:extLst>
              <a:ext uri="{FF2B5EF4-FFF2-40B4-BE49-F238E27FC236}">
                <a16:creationId xmlns:a16="http://schemas.microsoft.com/office/drawing/2014/main" id="{05796D56-7004-B676-BEF7-4138B5AEB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721" y="3436098"/>
            <a:ext cx="3422288" cy="252776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3C93D9C3-732B-32B0-1521-C2079347BBE7}"/>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a:latin typeface="Georgia" panose="02040502050405020303" pitchFamily="18" charset="0"/>
              </a:rPr>
              <a:t>1.</a:t>
            </a:r>
            <a:r>
              <a:rPr lang="nl-NL">
                <a:solidFill>
                  <a:schemeClr val="bg1">
                    <a:lumMod val="85000"/>
                  </a:schemeClr>
                </a:solidFill>
                <a:latin typeface="Georgia" panose="02040502050405020303" pitchFamily="18" charset="0"/>
              </a:rPr>
              <a:t> Voorbereiding</a:t>
            </a:r>
          </a:p>
          <a:p>
            <a:pPr>
              <a:lnSpc>
                <a:spcPct val="150000"/>
              </a:lnSpc>
              <a:buClr>
                <a:srgbClr val="9F0230"/>
              </a:buClr>
            </a:pPr>
            <a:r>
              <a:rPr lang="nl-NL" b="1">
                <a:latin typeface="Georgia" panose="02040502050405020303" pitchFamily="18" charset="0"/>
              </a:rPr>
              <a:t>2. </a:t>
            </a:r>
            <a:r>
              <a:rPr lang="nl-NL">
                <a:solidFill>
                  <a:schemeClr val="bg1">
                    <a:lumMod val="85000"/>
                  </a:schemeClr>
                </a:solidFill>
                <a:latin typeface="Georgia" panose="02040502050405020303" pitchFamily="18" charset="0"/>
              </a:rPr>
              <a:t>Startsessie</a:t>
            </a:r>
          </a:p>
          <a:p>
            <a:pPr>
              <a:lnSpc>
                <a:spcPct val="150000"/>
              </a:lnSpc>
              <a:buClr>
                <a:srgbClr val="9F0230"/>
              </a:buClr>
            </a:pPr>
            <a:r>
              <a:rPr lang="nl-NL" b="1">
                <a:latin typeface="Georgia" panose="02040502050405020303" pitchFamily="18" charset="0"/>
              </a:rPr>
              <a:t>3. </a:t>
            </a:r>
            <a:r>
              <a:rPr lang="nl-NL">
                <a:solidFill>
                  <a:schemeClr val="bg1">
                    <a:lumMod val="85000"/>
                  </a:schemeClr>
                </a:solidFill>
                <a:latin typeface="Georgia" panose="02040502050405020303" pitchFamily="18" charset="0"/>
              </a:rPr>
              <a:t>Onderzoek oplossingen</a:t>
            </a:r>
          </a:p>
          <a:p>
            <a:pPr>
              <a:lnSpc>
                <a:spcPct val="150000"/>
              </a:lnSpc>
              <a:buClr>
                <a:srgbClr val="9F0230"/>
              </a:buClr>
            </a:pPr>
            <a:r>
              <a:rPr lang="nl-NL" b="1">
                <a:latin typeface="Georgia" panose="02040502050405020303" pitchFamily="18" charset="0"/>
              </a:rPr>
              <a:t>4. Planvorming</a:t>
            </a:r>
          </a:p>
          <a:p>
            <a:pPr>
              <a:lnSpc>
                <a:spcPct val="150000"/>
              </a:lnSpc>
              <a:buClr>
                <a:srgbClr val="9F0230"/>
              </a:buClr>
            </a:pPr>
            <a:r>
              <a:rPr lang="nl-NL" b="1">
                <a:latin typeface="Georgia" panose="02040502050405020303" pitchFamily="18" charset="0"/>
              </a:rPr>
              <a:t>5. </a:t>
            </a:r>
            <a:r>
              <a:rPr lang="nl-NL">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b="1">
                <a:latin typeface="Georgia" panose="02040502050405020303" pitchFamily="18" charset="0"/>
              </a:rPr>
              <a:t>6. </a:t>
            </a:r>
            <a:r>
              <a:rPr lang="nl-NL">
                <a:solidFill>
                  <a:schemeClr val="bg1">
                    <a:lumMod val="85000"/>
                  </a:schemeClr>
                </a:solidFill>
                <a:latin typeface="Georgia" panose="02040502050405020303" pitchFamily="18" charset="0"/>
              </a:rPr>
              <a:t>Evaluatie</a:t>
            </a:r>
          </a:p>
        </p:txBody>
      </p:sp>
      <p:sp>
        <p:nvSpPr>
          <p:cNvPr id="13" name="Rechthoek 12">
            <a:extLst>
              <a:ext uri="{FF2B5EF4-FFF2-40B4-BE49-F238E27FC236}">
                <a16:creationId xmlns:a16="http://schemas.microsoft.com/office/drawing/2014/main" id="{13F44AF1-08F1-08A2-7AFF-3539C8EC3CC9}"/>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E3C45BE0-7C05-ACA4-7310-AC07A6DB437A}"/>
              </a:ext>
            </a:extLst>
          </p:cNvPr>
          <p:cNvSpPr txBox="1"/>
          <p:nvPr/>
        </p:nvSpPr>
        <p:spPr>
          <a:xfrm>
            <a:off x="4742374" y="1771875"/>
            <a:ext cx="5732829" cy="1900014"/>
          </a:xfrm>
          <a:prstGeom prst="rect">
            <a:avLst/>
          </a:prstGeom>
          <a:noFill/>
        </p:spPr>
        <p:txBody>
          <a:bodyPr wrap="square" rtlCol="0">
            <a:noAutofit/>
          </a:bodyPr>
          <a:lstStyle/>
          <a:p>
            <a:r>
              <a:rPr lang="nl-NL" b="1">
                <a:solidFill>
                  <a:srgbClr val="18407F"/>
                </a:solidFill>
                <a:latin typeface="Georgia" panose="02040502050405020303" pitchFamily="18" charset="0"/>
              </a:rPr>
              <a:t>Doel</a:t>
            </a:r>
            <a:r>
              <a:rPr lang="nl-NL">
                <a:solidFill>
                  <a:srgbClr val="18407F"/>
                </a:solidFill>
                <a:latin typeface="Georgia" panose="02040502050405020303" pitchFamily="18" charset="0"/>
              </a:rPr>
              <a:t>:</a:t>
            </a:r>
            <a:r>
              <a:rPr lang="nl-NL">
                <a:latin typeface="Georgia" panose="02040502050405020303" pitchFamily="18" charset="0"/>
              </a:rPr>
              <a:t> Businesscase uitwerken, concreet plan opstellen.</a:t>
            </a:r>
          </a:p>
          <a:p>
            <a:endParaRPr lang="nl-NL">
              <a:latin typeface="Georgia" panose="02040502050405020303" pitchFamily="18" charset="0"/>
            </a:endParaRPr>
          </a:p>
          <a:p>
            <a:r>
              <a:rPr lang="nl-NL" b="1">
                <a:solidFill>
                  <a:srgbClr val="18407F"/>
                </a:solidFill>
                <a:latin typeface="Georgia" panose="02040502050405020303" pitchFamily="18" charset="0"/>
              </a:rPr>
              <a:t>Output</a:t>
            </a:r>
            <a:r>
              <a:rPr lang="nl-NL">
                <a:solidFill>
                  <a:srgbClr val="18407F"/>
                </a:solidFill>
                <a:latin typeface="Georgia" panose="02040502050405020303" pitchFamily="18" charset="0"/>
              </a:rPr>
              <a:t>:</a:t>
            </a:r>
            <a:r>
              <a:rPr lang="nl-NL">
                <a:latin typeface="Georgia" panose="02040502050405020303" pitchFamily="18" charset="0"/>
              </a:rPr>
              <a:t> Concreet realisatieplan, incl. financiering, penvoering, inkoop en planning.</a:t>
            </a:r>
          </a:p>
          <a:p>
            <a:endParaRPr lang="nl-NL">
              <a:latin typeface="Georgia" panose="02040502050405020303" pitchFamily="18" charset="0"/>
            </a:endParaRPr>
          </a:p>
          <a:p>
            <a:endParaRPr lang="nl-NL">
              <a:latin typeface="Georgia" panose="02040502050405020303" pitchFamily="18" charset="0"/>
            </a:endParaRPr>
          </a:p>
        </p:txBody>
      </p:sp>
    </p:spTree>
    <p:extLst>
      <p:ext uri="{BB962C8B-B14F-4D97-AF65-F5344CB8AC3E}">
        <p14:creationId xmlns:p14="http://schemas.microsoft.com/office/powerpoint/2010/main" val="5544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CAFE2A59-7045-F20E-48C9-83467DA6CE52}"/>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a:latin typeface="Georgia" panose="02040502050405020303" pitchFamily="18" charset="0"/>
              </a:rPr>
              <a:t>1.</a:t>
            </a:r>
            <a:r>
              <a:rPr lang="nl-NL">
                <a:solidFill>
                  <a:schemeClr val="bg1">
                    <a:lumMod val="85000"/>
                  </a:schemeClr>
                </a:solidFill>
                <a:latin typeface="Georgia" panose="02040502050405020303" pitchFamily="18" charset="0"/>
              </a:rPr>
              <a:t> Voorbereiding</a:t>
            </a:r>
          </a:p>
          <a:p>
            <a:pPr>
              <a:lnSpc>
                <a:spcPct val="150000"/>
              </a:lnSpc>
              <a:buClr>
                <a:srgbClr val="9F0230"/>
              </a:buClr>
            </a:pPr>
            <a:r>
              <a:rPr lang="nl-NL" b="1">
                <a:latin typeface="Georgia" panose="02040502050405020303" pitchFamily="18" charset="0"/>
              </a:rPr>
              <a:t>2.</a:t>
            </a:r>
            <a:r>
              <a:rPr lang="nl-NL">
                <a:solidFill>
                  <a:schemeClr val="bg1">
                    <a:lumMod val="85000"/>
                  </a:schemeClr>
                </a:solidFill>
                <a:latin typeface="Georgia" panose="02040502050405020303" pitchFamily="18" charset="0"/>
              </a:rPr>
              <a:t> Startsessie</a:t>
            </a:r>
          </a:p>
          <a:p>
            <a:pPr>
              <a:lnSpc>
                <a:spcPct val="150000"/>
              </a:lnSpc>
              <a:buClr>
                <a:srgbClr val="9F0230"/>
              </a:buClr>
            </a:pPr>
            <a:r>
              <a:rPr lang="nl-NL" b="1">
                <a:latin typeface="Georgia" panose="02040502050405020303" pitchFamily="18" charset="0"/>
              </a:rPr>
              <a:t>3.</a:t>
            </a:r>
            <a:r>
              <a:rPr lang="nl-NL">
                <a:solidFill>
                  <a:schemeClr val="bg1">
                    <a:lumMod val="85000"/>
                  </a:schemeClr>
                </a:solidFill>
                <a:latin typeface="Georgia" panose="02040502050405020303" pitchFamily="18" charset="0"/>
              </a:rPr>
              <a:t> Onderzoek oplossingen</a:t>
            </a:r>
          </a:p>
          <a:p>
            <a:pPr>
              <a:lnSpc>
                <a:spcPct val="150000"/>
              </a:lnSpc>
              <a:buClr>
                <a:srgbClr val="9F0230"/>
              </a:buClr>
            </a:pPr>
            <a:r>
              <a:rPr lang="nl-NL" b="1">
                <a:latin typeface="Georgia" panose="02040502050405020303" pitchFamily="18" charset="0"/>
              </a:rPr>
              <a:t>4.</a:t>
            </a:r>
            <a:r>
              <a:rPr lang="nl-NL">
                <a:solidFill>
                  <a:schemeClr val="bg1">
                    <a:lumMod val="85000"/>
                  </a:schemeClr>
                </a:solidFill>
                <a:latin typeface="Georgia" panose="02040502050405020303" pitchFamily="18" charset="0"/>
              </a:rPr>
              <a:t> Planvorming</a:t>
            </a:r>
          </a:p>
          <a:p>
            <a:pPr>
              <a:lnSpc>
                <a:spcPct val="150000"/>
              </a:lnSpc>
              <a:buClr>
                <a:srgbClr val="9F0230"/>
              </a:buClr>
            </a:pPr>
            <a:r>
              <a:rPr lang="nl-NL" b="1">
                <a:latin typeface="Georgia" panose="02040502050405020303" pitchFamily="18" charset="0"/>
              </a:rPr>
              <a:t>5. Ondertekening en uitvoering!</a:t>
            </a:r>
          </a:p>
          <a:p>
            <a:pPr>
              <a:lnSpc>
                <a:spcPct val="150000"/>
              </a:lnSpc>
              <a:buClr>
                <a:srgbClr val="9F0230"/>
              </a:buClr>
            </a:pPr>
            <a:r>
              <a:rPr lang="nl-NL" b="1">
                <a:latin typeface="Georgia" panose="02040502050405020303" pitchFamily="18" charset="0"/>
              </a:rPr>
              <a:t>6. Evaluatie</a:t>
            </a:r>
          </a:p>
        </p:txBody>
      </p:sp>
      <p:sp>
        <p:nvSpPr>
          <p:cNvPr id="12" name="Rechthoek 11">
            <a:extLst>
              <a:ext uri="{FF2B5EF4-FFF2-40B4-BE49-F238E27FC236}">
                <a16:creationId xmlns:a16="http://schemas.microsoft.com/office/drawing/2014/main" id="{07F33D9C-83B4-84C7-517E-904D99B61ECC}"/>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D991AEC7-504F-641F-2403-53383E880BEB}"/>
              </a:ext>
            </a:extLst>
          </p:cNvPr>
          <p:cNvSpPr txBox="1"/>
          <p:nvPr/>
        </p:nvSpPr>
        <p:spPr>
          <a:xfrm>
            <a:off x="4742374" y="1771875"/>
            <a:ext cx="5732829" cy="1900014"/>
          </a:xfrm>
          <a:prstGeom prst="rect">
            <a:avLst/>
          </a:prstGeom>
          <a:noFill/>
        </p:spPr>
        <p:txBody>
          <a:bodyPr wrap="square" rtlCol="0">
            <a:noAutofit/>
          </a:bodyPr>
          <a:lstStyle/>
          <a:p>
            <a:r>
              <a:rPr lang="nl-NL" b="1">
                <a:latin typeface="Georgia" panose="02040502050405020303" pitchFamily="18" charset="0"/>
              </a:rPr>
              <a:t>Doel</a:t>
            </a:r>
            <a:r>
              <a:rPr lang="nl-NL">
                <a:latin typeface="Georgia" panose="02040502050405020303" pitchFamily="18" charset="0"/>
              </a:rPr>
              <a:t>: Realisatieplan uitvoeren, volledig proces evalueren.</a:t>
            </a:r>
          </a:p>
          <a:p>
            <a:endParaRPr lang="nl-NL">
              <a:latin typeface="Georgia" panose="02040502050405020303" pitchFamily="18" charset="0"/>
            </a:endParaRPr>
          </a:p>
          <a:p>
            <a:r>
              <a:rPr lang="nl-NL" b="1">
                <a:latin typeface="Georgia" panose="02040502050405020303" pitchFamily="18" charset="0"/>
              </a:rPr>
              <a:t>Output</a:t>
            </a:r>
            <a:r>
              <a:rPr lang="nl-NL">
                <a:latin typeface="Georgia" panose="02040502050405020303" pitchFamily="18" charset="0"/>
              </a:rPr>
              <a:t>: Gerealiseerde laadinfra voor logistiek, geleerde lessen, verbeterde aanpak.</a:t>
            </a:r>
          </a:p>
          <a:p>
            <a:endParaRPr lang="nl-NL">
              <a:latin typeface="Georgia" panose="02040502050405020303" pitchFamily="18" charset="0"/>
            </a:endParaRPr>
          </a:p>
          <a:p>
            <a:endParaRPr lang="nl-NL">
              <a:latin typeface="Georgia" panose="02040502050405020303" pitchFamily="18" charset="0"/>
            </a:endParaRPr>
          </a:p>
          <a:p>
            <a:endParaRPr lang="nl-NL">
              <a:latin typeface="Georgia" panose="02040502050405020303" pitchFamily="18" charset="0"/>
            </a:endParaRPr>
          </a:p>
        </p:txBody>
      </p:sp>
      <p:pic>
        <p:nvPicPr>
          <p:cNvPr id="14" name="Picture 2" descr="Afbeelding met tekst, persoon, schermopname, kleding&#10;&#10;Automatisch gegenereerde beschrijving">
            <a:extLst>
              <a:ext uri="{FF2B5EF4-FFF2-40B4-BE49-F238E27FC236}">
                <a16:creationId xmlns:a16="http://schemas.microsoft.com/office/drawing/2014/main" id="{5678E0BD-4009-C48E-9116-37D77675D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3432192"/>
            <a:ext cx="3004034" cy="253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8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Huidige situatie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11" name="Groep 10">
            <a:extLst>
              <a:ext uri="{FF2B5EF4-FFF2-40B4-BE49-F238E27FC236}">
                <a16:creationId xmlns:a16="http://schemas.microsoft.com/office/drawing/2014/main" id="{04747D67-A85E-6868-6D66-F1FB98D25335}"/>
              </a:ext>
            </a:extLst>
          </p:cNvPr>
          <p:cNvGrpSpPr/>
          <p:nvPr/>
        </p:nvGrpSpPr>
        <p:grpSpPr>
          <a:xfrm>
            <a:off x="803095" y="1824606"/>
            <a:ext cx="10620625" cy="4015820"/>
            <a:chOff x="803095" y="1438712"/>
            <a:chExt cx="10620625" cy="4015820"/>
          </a:xfrm>
        </p:grpSpPr>
        <p:sp>
          <p:nvSpPr>
            <p:cNvPr id="12" name="Rechthoek 11">
              <a:extLst>
                <a:ext uri="{FF2B5EF4-FFF2-40B4-BE49-F238E27FC236}">
                  <a16:creationId xmlns:a16="http://schemas.microsoft.com/office/drawing/2014/main" id="{2C14301C-177E-40F2-0BBC-A88B16042981}"/>
                </a:ext>
              </a:extLst>
            </p:cNvPr>
            <p:cNvSpPr/>
            <p:nvPr/>
          </p:nvSpPr>
          <p:spPr>
            <a:xfrm>
              <a:off x="928929" y="1547769"/>
              <a:ext cx="10494791" cy="3906763"/>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A671B8E-6E42-8946-B5EA-4DBF0C33DFA9}"/>
                </a:ext>
              </a:extLst>
            </p:cNvPr>
            <p:cNvSpPr/>
            <p:nvPr/>
          </p:nvSpPr>
          <p:spPr>
            <a:xfrm>
              <a:off x="803095" y="1438712"/>
              <a:ext cx="10494791" cy="3906763"/>
            </a:xfrm>
            <a:prstGeom prst="rect">
              <a:avLst/>
            </a:prstGeom>
            <a:solidFill>
              <a:schemeClr val="bg1"/>
            </a:solidFill>
            <a:ln w="9525">
              <a:solidFill>
                <a:srgbClr val="184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Tekstvak 13">
            <a:extLst>
              <a:ext uri="{FF2B5EF4-FFF2-40B4-BE49-F238E27FC236}">
                <a16:creationId xmlns:a16="http://schemas.microsoft.com/office/drawing/2014/main" id="{6136A160-1C30-0531-5CF0-0FFFEEF2E5FF}"/>
              </a:ext>
            </a:extLst>
          </p:cNvPr>
          <p:cNvSpPr txBox="1"/>
          <p:nvPr/>
        </p:nvSpPr>
        <p:spPr>
          <a:xfrm>
            <a:off x="1055689" y="1245575"/>
            <a:ext cx="2594193" cy="400110"/>
          </a:xfrm>
          <a:prstGeom prst="rect">
            <a:avLst/>
          </a:prstGeom>
          <a:noFill/>
        </p:spPr>
        <p:txBody>
          <a:bodyPr wrap="square" rtlCol="0">
            <a:spAutoFit/>
          </a:bodyPr>
          <a:lstStyle/>
          <a:p>
            <a:r>
              <a:rPr lang="nl-NL" sz="2000" err="1">
                <a:solidFill>
                  <a:schemeClr val="tx2"/>
                </a:solidFill>
                <a:latin typeface="Georgia" panose="02040502050405020303" pitchFamily="18" charset="0"/>
              </a:rPr>
              <a:t>Factsheet</a:t>
            </a:r>
            <a:endParaRPr lang="nl-NL" sz="2000">
              <a:solidFill>
                <a:schemeClr val="tx2"/>
              </a:solidFill>
              <a:latin typeface="Georgia" panose="02040502050405020303" pitchFamily="18" charset="0"/>
            </a:endParaRPr>
          </a:p>
        </p:txBody>
      </p:sp>
    </p:spTree>
    <p:extLst>
      <p:ext uri="{BB962C8B-B14F-4D97-AF65-F5344CB8AC3E}">
        <p14:creationId xmlns:p14="http://schemas.microsoft.com/office/powerpoint/2010/main" val="327042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Huidige situatie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Rechthoek 2">
            <a:extLst>
              <a:ext uri="{FF2B5EF4-FFF2-40B4-BE49-F238E27FC236}">
                <a16:creationId xmlns:a16="http://schemas.microsoft.com/office/drawing/2014/main" id="{3481C718-F8AD-A81A-18F8-9D8DD3CFE855}"/>
              </a:ext>
            </a:extLst>
          </p:cNvPr>
          <p:cNvSpPr/>
          <p:nvPr/>
        </p:nvSpPr>
        <p:spPr>
          <a:xfrm>
            <a:off x="6143538" y="2130511"/>
            <a:ext cx="5189289" cy="3065134"/>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46052F31-A6DF-7369-4F54-B6054F0F0110}"/>
              </a:ext>
            </a:extLst>
          </p:cNvPr>
          <p:cNvSpPr txBox="1"/>
          <p:nvPr/>
        </p:nvSpPr>
        <p:spPr>
          <a:xfrm>
            <a:off x="937384" y="1246984"/>
            <a:ext cx="2594193" cy="400110"/>
          </a:xfrm>
          <a:prstGeom prst="rect">
            <a:avLst/>
          </a:prstGeom>
          <a:noFill/>
        </p:spPr>
        <p:txBody>
          <a:bodyPr wrap="square" rtlCol="0">
            <a:spAutoFit/>
          </a:bodyPr>
          <a:lstStyle/>
          <a:p>
            <a:r>
              <a:rPr lang="nl-NL" sz="2000">
                <a:solidFill>
                  <a:schemeClr val="tx2"/>
                </a:solidFill>
                <a:latin typeface="Georgia" panose="02040502050405020303" pitchFamily="18" charset="0"/>
              </a:rPr>
              <a:t>Elektriciteitsnetwerk</a:t>
            </a:r>
          </a:p>
        </p:txBody>
      </p:sp>
      <p:sp>
        <p:nvSpPr>
          <p:cNvPr id="13" name="Tekstvak 12">
            <a:extLst>
              <a:ext uri="{FF2B5EF4-FFF2-40B4-BE49-F238E27FC236}">
                <a16:creationId xmlns:a16="http://schemas.microsoft.com/office/drawing/2014/main" id="{0325D771-E6C7-BAA6-A369-65A3CA2AE2B5}"/>
              </a:ext>
            </a:extLst>
          </p:cNvPr>
          <p:cNvSpPr txBox="1"/>
          <p:nvPr/>
        </p:nvSpPr>
        <p:spPr>
          <a:xfrm>
            <a:off x="573110" y="3013501"/>
            <a:ext cx="4949769" cy="1703864"/>
          </a:xfrm>
          <a:prstGeom prst="rect">
            <a:avLst/>
          </a:prstGeom>
          <a:noFill/>
        </p:spPr>
        <p:txBody>
          <a:bodyPr wrap="square" rtlCol="0">
            <a:spAutoFit/>
          </a:bodyPr>
          <a:lstStyle/>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Kenmerken lokaal elektriciteitsnet</a:t>
            </a:r>
          </a:p>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Netcongestie</a:t>
            </a:r>
          </a:p>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Ontwikkelingen (regionale netbeheerder/</a:t>
            </a:r>
            <a:r>
              <a:rPr lang="nl-NL" err="1">
                <a:highlight>
                  <a:srgbClr val="FFFF00"/>
                </a:highlight>
                <a:latin typeface="Georgia" panose="02040502050405020303" pitchFamily="18" charset="0"/>
              </a:rPr>
              <a:t>TenneT</a:t>
            </a:r>
            <a:r>
              <a:rPr lang="nl-NL">
                <a:highlight>
                  <a:srgbClr val="FFFF00"/>
                </a:highlight>
                <a:latin typeface="Georgia" panose="02040502050405020303" pitchFamily="18" charset="0"/>
              </a:rPr>
              <a:t>)</a:t>
            </a:r>
          </a:p>
        </p:txBody>
      </p:sp>
      <p:sp>
        <p:nvSpPr>
          <p:cNvPr id="14" name="Rechthoek 13">
            <a:extLst>
              <a:ext uri="{FF2B5EF4-FFF2-40B4-BE49-F238E27FC236}">
                <a16:creationId xmlns:a16="http://schemas.microsoft.com/office/drawing/2014/main" id="{A51293E7-0B43-8113-9F59-E6C85A73974B}"/>
              </a:ext>
            </a:extLst>
          </p:cNvPr>
          <p:cNvSpPr/>
          <p:nvPr/>
        </p:nvSpPr>
        <p:spPr>
          <a:xfrm>
            <a:off x="5833209" y="1896432"/>
            <a:ext cx="5189288" cy="3065134"/>
          </a:xfrm>
          <a:prstGeom prst="rect">
            <a:avLst/>
          </a:prstGeom>
          <a:solidFill>
            <a:schemeClr val="bg1"/>
          </a:solidFill>
          <a:ln w="9525">
            <a:solidFill>
              <a:srgbClr val="0168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704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Huidige situatie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a:solidFill>
                  <a:schemeClr val="tx2"/>
                </a:solidFill>
                <a:latin typeface="Georgia" panose="02040502050405020303" pitchFamily="18" charset="0"/>
              </a:rPr>
              <a:t>Lopende initiatieven en beleid</a:t>
            </a:r>
          </a:p>
        </p:txBody>
      </p:sp>
      <p:sp>
        <p:nvSpPr>
          <p:cNvPr id="12" name="Tekstvak 11">
            <a:extLst>
              <a:ext uri="{FF2B5EF4-FFF2-40B4-BE49-F238E27FC236}">
                <a16:creationId xmlns:a16="http://schemas.microsoft.com/office/drawing/2014/main" id="{FDBC8266-3087-8ABC-47F5-37BC9C017C99}"/>
              </a:ext>
            </a:extLst>
          </p:cNvPr>
          <p:cNvSpPr txBox="1"/>
          <p:nvPr/>
        </p:nvSpPr>
        <p:spPr>
          <a:xfrm>
            <a:off x="965045" y="2231548"/>
            <a:ext cx="10449387" cy="1703864"/>
          </a:xfrm>
          <a:prstGeom prst="rect">
            <a:avLst/>
          </a:prstGeom>
          <a:noFill/>
        </p:spPr>
        <p:txBody>
          <a:bodyPr wrap="square" rtlCol="0">
            <a:spAutoFit/>
          </a:bodyPr>
          <a:lstStyle/>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&lt;&lt;Initiatief&gt;&gt;</a:t>
            </a:r>
          </a:p>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&lt;&lt;Initiatief&gt;&gt;</a:t>
            </a:r>
          </a:p>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&lt;&lt;Beleid&gt;&gt;</a:t>
            </a:r>
          </a:p>
          <a:p>
            <a:pPr marL="285750" indent="-285750">
              <a:lnSpc>
                <a:spcPct val="150000"/>
              </a:lnSpc>
              <a:buClr>
                <a:srgbClr val="4599D3"/>
              </a:buClr>
              <a:buFont typeface="Arial" panose="020B0604020202020204" pitchFamily="34" charset="0"/>
              <a:buChar char="•"/>
            </a:pPr>
            <a:r>
              <a:rPr lang="nl-NL">
                <a:highlight>
                  <a:srgbClr val="FFFF00"/>
                </a:highlight>
                <a:latin typeface="Georgia" panose="02040502050405020303" pitchFamily="18" charset="0"/>
              </a:rPr>
              <a:t>&lt;&lt;Overige ontwikkelingen&gt;&gt;</a:t>
            </a:r>
          </a:p>
        </p:txBody>
      </p:sp>
    </p:spTree>
    <p:extLst>
      <p:ext uri="{BB962C8B-B14F-4D97-AF65-F5344CB8AC3E}">
        <p14:creationId xmlns:p14="http://schemas.microsoft.com/office/powerpoint/2010/main" val="132056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Inspiratie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a:solidFill>
                  <a:schemeClr val="tx2"/>
                </a:solidFill>
                <a:latin typeface="Georgia" panose="02040502050405020303" pitchFamily="18" charset="0"/>
              </a:rPr>
              <a:t>Een paar voorbeelden</a:t>
            </a:r>
          </a:p>
        </p:txBody>
      </p:sp>
      <p:sp>
        <p:nvSpPr>
          <p:cNvPr id="12" name="Tekstvak 11">
            <a:extLst>
              <a:ext uri="{FF2B5EF4-FFF2-40B4-BE49-F238E27FC236}">
                <a16:creationId xmlns:a16="http://schemas.microsoft.com/office/drawing/2014/main" id="{FDBC8266-3087-8ABC-47F5-37BC9C017C99}"/>
              </a:ext>
            </a:extLst>
          </p:cNvPr>
          <p:cNvSpPr txBox="1"/>
          <p:nvPr/>
        </p:nvSpPr>
        <p:spPr>
          <a:xfrm>
            <a:off x="1055689" y="2146075"/>
            <a:ext cx="10449387" cy="1288366"/>
          </a:xfrm>
          <a:prstGeom prst="rect">
            <a:avLst/>
          </a:prstGeom>
          <a:noFill/>
        </p:spPr>
        <p:txBody>
          <a:bodyPr wrap="square" rtlCol="0">
            <a:spAutoFit/>
          </a:bodyPr>
          <a:lstStyle/>
          <a:p>
            <a:pPr marL="285750" indent="-285750">
              <a:lnSpc>
                <a:spcPct val="150000"/>
              </a:lnSpc>
              <a:buClr>
                <a:srgbClr val="4599D3"/>
              </a:buClr>
              <a:buFont typeface="Arial" panose="020B0604020202020204" pitchFamily="34" charset="0"/>
              <a:buChar char="•"/>
            </a:pPr>
            <a:r>
              <a:rPr lang="nl-NL">
                <a:latin typeface="Georgia" panose="02040502050405020303" pitchFamily="18" charset="0"/>
              </a:rPr>
              <a:t>Laadplein Oegema Transport, Dedemsvaart</a:t>
            </a:r>
          </a:p>
          <a:p>
            <a:pPr marL="285750" indent="-285750">
              <a:lnSpc>
                <a:spcPct val="150000"/>
              </a:lnSpc>
              <a:buClr>
                <a:srgbClr val="4599D3"/>
              </a:buClr>
              <a:buFont typeface="Arial" panose="020B0604020202020204" pitchFamily="34" charset="0"/>
              <a:buChar char="•"/>
            </a:pPr>
            <a:r>
              <a:rPr lang="nl-NL" err="1">
                <a:latin typeface="Georgia" panose="02040502050405020303" pitchFamily="18" charset="0"/>
              </a:rPr>
              <a:t>Watthub</a:t>
            </a:r>
            <a:r>
              <a:rPr lang="nl-NL">
                <a:latin typeface="Georgia" panose="02040502050405020303" pitchFamily="18" charset="0"/>
              </a:rPr>
              <a:t>, Geldermalsen</a:t>
            </a:r>
          </a:p>
          <a:p>
            <a:pPr marL="285750" indent="-285750">
              <a:lnSpc>
                <a:spcPct val="150000"/>
              </a:lnSpc>
              <a:buClr>
                <a:srgbClr val="4599D3"/>
              </a:buClr>
              <a:buFont typeface="Arial" panose="020B0604020202020204" pitchFamily="34" charset="0"/>
              <a:buChar char="•"/>
            </a:pPr>
            <a:r>
              <a:rPr lang="nl-NL">
                <a:latin typeface="Georgia" panose="02040502050405020303" pitchFamily="18" charset="0"/>
              </a:rPr>
              <a:t>?</a:t>
            </a:r>
          </a:p>
        </p:txBody>
      </p:sp>
    </p:spTree>
    <p:extLst>
      <p:ext uri="{BB962C8B-B14F-4D97-AF65-F5344CB8AC3E}">
        <p14:creationId xmlns:p14="http://schemas.microsoft.com/office/powerpoint/2010/main" val="263022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Programma</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aphicFrame>
        <p:nvGraphicFramePr>
          <p:cNvPr id="5" name="Tabel 4">
            <a:extLst>
              <a:ext uri="{FF2B5EF4-FFF2-40B4-BE49-F238E27FC236}">
                <a16:creationId xmlns:a16="http://schemas.microsoft.com/office/drawing/2014/main" id="{D9436F6A-59D4-FF28-59EE-E3D184921B78}"/>
              </a:ext>
            </a:extLst>
          </p:cNvPr>
          <p:cNvGraphicFramePr>
            <a:graphicFrameLocks noGrp="1"/>
          </p:cNvGraphicFramePr>
          <p:nvPr/>
        </p:nvGraphicFramePr>
        <p:xfrm>
          <a:off x="1231745" y="1565891"/>
          <a:ext cx="8127999" cy="4082390"/>
        </p:xfrm>
        <a:graphic>
          <a:graphicData uri="http://schemas.openxmlformats.org/drawingml/2006/table">
            <a:tbl>
              <a:tblPr firstRow="1" bandRow="1">
                <a:tableStyleId>{2D5ABB26-0587-4C30-8999-92F81FD0307C}</a:tableStyleId>
              </a:tblPr>
              <a:tblGrid>
                <a:gridCol w="484523">
                  <a:extLst>
                    <a:ext uri="{9D8B030D-6E8A-4147-A177-3AD203B41FA5}">
                      <a16:colId xmlns:a16="http://schemas.microsoft.com/office/drawing/2014/main" val="620396881"/>
                    </a:ext>
                  </a:extLst>
                </a:gridCol>
                <a:gridCol w="729205">
                  <a:extLst>
                    <a:ext uri="{9D8B030D-6E8A-4147-A177-3AD203B41FA5}">
                      <a16:colId xmlns:a16="http://schemas.microsoft.com/office/drawing/2014/main" val="3536464870"/>
                    </a:ext>
                  </a:extLst>
                </a:gridCol>
                <a:gridCol w="6914271">
                  <a:extLst>
                    <a:ext uri="{9D8B030D-6E8A-4147-A177-3AD203B41FA5}">
                      <a16:colId xmlns:a16="http://schemas.microsoft.com/office/drawing/2014/main" val="2993133100"/>
                    </a:ext>
                  </a:extLst>
                </a:gridCol>
              </a:tblGrid>
              <a:tr h="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1</a:t>
                      </a:r>
                    </a:p>
                  </a:txBody>
                  <a:tcPr anchor="ctr"/>
                </a:tc>
                <a:tc>
                  <a:txBody>
                    <a:bodyPr/>
                    <a:lstStyle/>
                    <a:p>
                      <a:pPr algn="r"/>
                      <a:r>
                        <a:rPr lang="nl-NL" sz="1200" i="1">
                          <a:latin typeface="Georgia" panose="02040502050405020303" pitchFamily="18" charset="0"/>
                        </a:rPr>
                        <a:t>10 min</a:t>
                      </a:r>
                    </a:p>
                  </a:txBody>
                  <a:tcPr anchor="ctr"/>
                </a:tc>
                <a:tc>
                  <a:txBody>
                    <a:bodyPr/>
                    <a:lstStyle/>
                    <a:p>
                      <a:r>
                        <a:rPr lang="nl-NL" sz="1800">
                          <a:latin typeface="Georgia" panose="02040502050405020303" pitchFamily="18" charset="0"/>
                        </a:rPr>
                        <a:t>Voorstelronde</a:t>
                      </a:r>
                      <a:endParaRPr lang="nl-NL">
                        <a:latin typeface="Georgia" panose="02040502050405020303" pitchFamily="18" charset="0"/>
                      </a:endParaRPr>
                    </a:p>
                  </a:txBody>
                  <a:tcPr anchor="ctr"/>
                </a:tc>
                <a:extLst>
                  <a:ext uri="{0D108BD9-81ED-4DB2-BD59-A6C34878D82A}">
                    <a16:rowId xmlns:a16="http://schemas.microsoft.com/office/drawing/2014/main" val="3593696556"/>
                  </a:ext>
                </a:extLst>
              </a:tr>
              <a:tr h="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2</a:t>
                      </a:r>
                    </a:p>
                  </a:txBody>
                  <a:tcPr anchor="ctr"/>
                </a:tc>
                <a:tc>
                  <a:txBody>
                    <a:bodyPr/>
                    <a:lstStyle/>
                    <a:p>
                      <a:pPr algn="r"/>
                      <a:r>
                        <a:rPr lang="nl-NL" sz="1200" i="1">
                          <a:latin typeface="Georgia" panose="02040502050405020303" pitchFamily="18" charset="0"/>
                        </a:rPr>
                        <a:t>15 min</a:t>
                      </a:r>
                    </a:p>
                  </a:txBody>
                  <a:tcPr anchor="ctr"/>
                </a:tc>
                <a:tc>
                  <a:txBody>
                    <a:bodyPr/>
                    <a:lstStyle/>
                    <a:p>
                      <a:r>
                        <a:rPr lang="nl-NL" sz="1800">
                          <a:latin typeface="Georgia" panose="02040502050405020303" pitchFamily="18" charset="0"/>
                        </a:rPr>
                        <a:t>Aanleiding</a:t>
                      </a:r>
                      <a:endParaRPr lang="nl-NL">
                        <a:latin typeface="Georgia" panose="02040502050405020303" pitchFamily="18" charset="0"/>
                      </a:endParaRPr>
                    </a:p>
                  </a:txBody>
                  <a:tcPr anchor="ctr"/>
                </a:tc>
                <a:extLst>
                  <a:ext uri="{0D108BD9-81ED-4DB2-BD59-A6C34878D82A}">
                    <a16:rowId xmlns:a16="http://schemas.microsoft.com/office/drawing/2014/main" val="4093750641"/>
                  </a:ext>
                </a:extLst>
              </a:tr>
              <a:tr h="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3</a:t>
                      </a:r>
                    </a:p>
                  </a:txBody>
                  <a:tcPr anchor="ctr"/>
                </a:tc>
                <a:tc>
                  <a:txBody>
                    <a:bodyPr/>
                    <a:lstStyle/>
                    <a:p>
                      <a:pPr algn="r"/>
                      <a:r>
                        <a:rPr lang="nl-NL" sz="1200" i="1">
                          <a:latin typeface="Georgia" panose="02040502050405020303" pitchFamily="18" charset="0"/>
                        </a:rPr>
                        <a:t>20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Situatie op </a:t>
                      </a:r>
                      <a:r>
                        <a:rPr lang="nl-NL" sz="1800">
                          <a:highlight>
                            <a:srgbClr val="FFFF00"/>
                          </a:highlight>
                          <a:latin typeface="Georgia" panose="02040502050405020303" pitchFamily="18" charset="0"/>
                        </a:rPr>
                        <a:t>&lt;&lt;bedrijventerrein&gt;&gt;</a:t>
                      </a:r>
                    </a:p>
                  </a:txBody>
                  <a:tcPr anchor="ctr"/>
                </a:tc>
                <a:extLst>
                  <a:ext uri="{0D108BD9-81ED-4DB2-BD59-A6C34878D82A}">
                    <a16:rowId xmlns:a16="http://schemas.microsoft.com/office/drawing/2014/main" val="1168004212"/>
                  </a:ext>
                </a:extLst>
              </a:tr>
              <a:tr h="395275">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4</a:t>
                      </a:r>
                    </a:p>
                  </a:txBody>
                  <a:tcPr anchor="ctr"/>
                </a:tc>
                <a:tc>
                  <a:txBody>
                    <a:bodyPr/>
                    <a:lstStyle/>
                    <a:p>
                      <a:pPr algn="r"/>
                      <a:r>
                        <a:rPr lang="nl-NL" sz="1200" i="1">
                          <a:latin typeface="Georgia" panose="02040502050405020303" pitchFamily="18" charset="0"/>
                        </a:rPr>
                        <a:t>10 min</a:t>
                      </a:r>
                    </a:p>
                  </a:txBody>
                  <a:tcPr anchor="ctr"/>
                </a:tc>
                <a:tc>
                  <a:txBody>
                    <a:bodyPr/>
                    <a:lstStyle/>
                    <a:p>
                      <a:r>
                        <a:rPr lang="nl-NL" sz="1800">
                          <a:latin typeface="Georgia" panose="02040502050405020303" pitchFamily="18" charset="0"/>
                        </a:rPr>
                        <a:t>Inspiratie</a:t>
                      </a:r>
                      <a:endParaRPr lang="nl-NL">
                        <a:latin typeface="Georgia" panose="02040502050405020303" pitchFamily="18" charset="0"/>
                      </a:endParaRPr>
                    </a:p>
                  </a:txBody>
                  <a:tcPr anchor="ctr"/>
                </a:tc>
                <a:extLst>
                  <a:ext uri="{0D108BD9-81ED-4DB2-BD59-A6C34878D82A}">
                    <a16:rowId xmlns:a16="http://schemas.microsoft.com/office/drawing/2014/main" val="1667650891"/>
                  </a:ext>
                </a:extLst>
              </a:tr>
              <a:tr h="395275">
                <a:tc>
                  <a:txBody>
                    <a:bodyPr/>
                    <a:lstStyle/>
                    <a:p>
                      <a:endParaRPr lang="nl-NL" b="0">
                        <a:solidFill>
                          <a:srgbClr val="9F0230"/>
                        </a:solidFill>
                        <a:latin typeface="Georgia" panose="02040502050405020303" pitchFamily="18" charset="0"/>
                      </a:endParaRPr>
                    </a:p>
                  </a:txBody>
                  <a:tcPr anchor="ctr"/>
                </a:tc>
                <a:tc>
                  <a:txBody>
                    <a:bodyPr/>
                    <a:lstStyle/>
                    <a:p>
                      <a:pPr algn="r"/>
                      <a:endParaRPr lang="nl-NL" sz="1200" i="1">
                        <a:latin typeface="Georgia" panose="02040502050405020303" pitchFamily="18" charset="0"/>
                      </a:endParaRPr>
                    </a:p>
                  </a:txBody>
                  <a:tcPr anchor="ctr"/>
                </a:tc>
                <a:tc>
                  <a:txBody>
                    <a:bodyPr/>
                    <a:lstStyle/>
                    <a:p>
                      <a:endParaRPr lang="nl-NL">
                        <a:latin typeface="Georgia" panose="02040502050405020303" pitchFamily="18" charset="0"/>
                      </a:endParaRPr>
                    </a:p>
                  </a:txBody>
                  <a:tcPr anchor="ctr"/>
                </a:tc>
                <a:extLst>
                  <a:ext uri="{0D108BD9-81ED-4DB2-BD59-A6C34878D82A}">
                    <a16:rowId xmlns:a16="http://schemas.microsoft.com/office/drawing/2014/main" val="1910195031"/>
                  </a:ext>
                </a:extLst>
              </a:tr>
              <a:tr h="300942">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5</a:t>
                      </a:r>
                    </a:p>
                  </a:txBody>
                  <a:tcPr anchor="ctr"/>
                </a:tc>
                <a:tc>
                  <a:txBody>
                    <a:bodyPr/>
                    <a:lstStyle/>
                    <a:p>
                      <a:pPr algn="r"/>
                      <a:r>
                        <a:rPr lang="nl-NL" sz="1200" i="1">
                          <a:latin typeface="Georgia" panose="02040502050405020303" pitchFamily="18" charset="0"/>
                        </a:rPr>
                        <a:t>10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PAUZE</a:t>
                      </a:r>
                    </a:p>
                  </a:txBody>
                  <a:tcPr anchor="ctr"/>
                </a:tc>
                <a:extLst>
                  <a:ext uri="{0D108BD9-81ED-4DB2-BD59-A6C34878D82A}">
                    <a16:rowId xmlns:a16="http://schemas.microsoft.com/office/drawing/2014/main" val="1916600820"/>
                  </a:ext>
                </a:extLst>
              </a:tr>
              <a:tr h="300942">
                <a:tc>
                  <a:txBody>
                    <a:bodyPr/>
                    <a:lstStyle/>
                    <a:p>
                      <a:endParaRPr lang="nl-NL" b="0">
                        <a:solidFill>
                          <a:srgbClr val="9F0230"/>
                        </a:solidFill>
                        <a:latin typeface="Georgia" panose="02040502050405020303" pitchFamily="18" charset="0"/>
                      </a:endParaRPr>
                    </a:p>
                  </a:txBody>
                  <a:tcPr anchor="ctr"/>
                </a:tc>
                <a:tc>
                  <a:txBody>
                    <a:bodyPr/>
                    <a:lstStyle/>
                    <a:p>
                      <a:pPr algn="r"/>
                      <a:endParaRPr lang="nl-NL" sz="1200" i="1">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a:latin typeface="Georgia" panose="02040502050405020303" pitchFamily="18" charset="0"/>
                      </a:endParaRPr>
                    </a:p>
                  </a:txBody>
                  <a:tcPr anchor="ctr"/>
                </a:tc>
                <a:extLst>
                  <a:ext uri="{0D108BD9-81ED-4DB2-BD59-A6C34878D82A}">
                    <a16:rowId xmlns:a16="http://schemas.microsoft.com/office/drawing/2014/main" val="1556384497"/>
                  </a:ext>
                </a:extLst>
              </a:tr>
              <a:tr h="320972">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6</a:t>
                      </a:r>
                    </a:p>
                  </a:txBody>
                  <a:tcPr anchor="ctr"/>
                </a:tc>
                <a:tc>
                  <a:txBody>
                    <a:bodyPr/>
                    <a:lstStyle/>
                    <a:p>
                      <a:pPr algn="r"/>
                      <a:r>
                        <a:rPr lang="nl-NL" sz="1200" i="1">
                          <a:latin typeface="Georgia" panose="02040502050405020303" pitchFamily="18" charset="0"/>
                        </a:rPr>
                        <a:t>20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Vraagstukken</a:t>
                      </a:r>
                    </a:p>
                  </a:txBody>
                  <a:tcPr anchor="ctr"/>
                </a:tc>
                <a:extLst>
                  <a:ext uri="{0D108BD9-81ED-4DB2-BD59-A6C34878D82A}">
                    <a16:rowId xmlns:a16="http://schemas.microsoft.com/office/drawing/2014/main" val="1579348713"/>
                  </a:ext>
                </a:extLst>
              </a:tr>
              <a:tr h="337176">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7</a:t>
                      </a:r>
                    </a:p>
                  </a:txBody>
                  <a:tcPr anchor="ctr"/>
                </a:tc>
                <a:tc>
                  <a:txBody>
                    <a:bodyPr/>
                    <a:lstStyle/>
                    <a:p>
                      <a:pPr algn="r"/>
                      <a:r>
                        <a:rPr lang="nl-NL" sz="1200" i="1">
                          <a:latin typeface="Georgia" panose="02040502050405020303" pitchFamily="18" charset="0"/>
                        </a:rPr>
                        <a:t>15 min</a:t>
                      </a:r>
                    </a:p>
                  </a:txBody>
                  <a:tcPr anchor="ctr"/>
                </a:tc>
                <a:tc>
                  <a:txBody>
                    <a:bodyPr/>
                    <a:lstStyle/>
                    <a:p>
                      <a:r>
                        <a:rPr lang="nl-NL" sz="1800">
                          <a:latin typeface="Georgia" panose="02040502050405020303" pitchFamily="18" charset="0"/>
                        </a:rPr>
                        <a:t>Oplossingsrichtingen</a:t>
                      </a:r>
                      <a:endParaRPr lang="nl-NL">
                        <a:latin typeface="Georgia" panose="02040502050405020303" pitchFamily="18" charset="0"/>
                      </a:endParaRPr>
                    </a:p>
                  </a:txBody>
                  <a:tcPr anchor="ctr"/>
                </a:tc>
                <a:extLst>
                  <a:ext uri="{0D108BD9-81ED-4DB2-BD59-A6C34878D82A}">
                    <a16:rowId xmlns:a16="http://schemas.microsoft.com/office/drawing/2014/main" val="809026243"/>
                  </a:ext>
                </a:extLst>
              </a:tr>
              <a:tr h="295507">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8</a:t>
                      </a:r>
                    </a:p>
                  </a:txBody>
                  <a:tcPr anchor="ctr"/>
                </a:tc>
                <a:tc>
                  <a:txBody>
                    <a:bodyPr/>
                    <a:lstStyle/>
                    <a:p>
                      <a:pPr algn="r"/>
                      <a:r>
                        <a:rPr lang="nl-NL" sz="1200" i="1">
                          <a:latin typeface="Georgia" panose="02040502050405020303" pitchFamily="18" charset="0"/>
                        </a:rPr>
                        <a:t>10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Uitkomsten en vervolg</a:t>
                      </a:r>
                    </a:p>
                  </a:txBody>
                  <a:tcPr anchor="ctr"/>
                </a:tc>
                <a:extLst>
                  <a:ext uri="{0D108BD9-81ED-4DB2-BD59-A6C34878D82A}">
                    <a16:rowId xmlns:a16="http://schemas.microsoft.com/office/drawing/2014/main" val="450211036"/>
                  </a:ext>
                </a:extLst>
              </a:tr>
              <a:tr h="35567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9</a:t>
                      </a:r>
                    </a:p>
                  </a:txBody>
                  <a:tcPr anchor="ctr"/>
                </a:tc>
                <a:tc>
                  <a:txBody>
                    <a:bodyPr/>
                    <a:lstStyle/>
                    <a:p>
                      <a:pPr algn="r"/>
                      <a:r>
                        <a:rPr lang="nl-NL" sz="1200" i="1">
                          <a:latin typeface="Georgia" panose="02040502050405020303" pitchFamily="18" charset="0"/>
                        </a:rPr>
                        <a:t>5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Afronding</a:t>
                      </a:r>
                    </a:p>
                  </a:txBody>
                  <a:tcPr anchor="ctr"/>
                </a:tc>
                <a:extLst>
                  <a:ext uri="{0D108BD9-81ED-4DB2-BD59-A6C34878D82A}">
                    <a16:rowId xmlns:a16="http://schemas.microsoft.com/office/drawing/2014/main" val="2961634142"/>
                  </a:ext>
                </a:extLst>
              </a:tr>
            </a:tbl>
          </a:graphicData>
        </a:graphic>
      </p:graphicFrame>
    </p:spTree>
    <p:extLst>
      <p:ext uri="{BB962C8B-B14F-4D97-AF65-F5344CB8AC3E}">
        <p14:creationId xmlns:p14="http://schemas.microsoft.com/office/powerpoint/2010/main" val="2914457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Inspiratie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a:solidFill>
                  <a:schemeClr val="tx2"/>
                </a:solidFill>
                <a:latin typeface="Georgia" panose="02040502050405020303" pitchFamily="18" charset="0"/>
              </a:rPr>
              <a:t>Mitigerende maatregelen</a:t>
            </a:r>
          </a:p>
        </p:txBody>
      </p:sp>
      <p:sp>
        <p:nvSpPr>
          <p:cNvPr id="12" name="Tekstvak 11">
            <a:extLst>
              <a:ext uri="{FF2B5EF4-FFF2-40B4-BE49-F238E27FC236}">
                <a16:creationId xmlns:a16="http://schemas.microsoft.com/office/drawing/2014/main" id="{FDBC8266-3087-8ABC-47F5-37BC9C017C99}"/>
              </a:ext>
            </a:extLst>
          </p:cNvPr>
          <p:cNvSpPr txBox="1"/>
          <p:nvPr/>
        </p:nvSpPr>
        <p:spPr>
          <a:xfrm>
            <a:off x="1055689" y="2146075"/>
            <a:ext cx="10449387" cy="2534861"/>
          </a:xfrm>
          <a:prstGeom prst="rect">
            <a:avLst/>
          </a:prstGeom>
          <a:noFill/>
        </p:spPr>
        <p:txBody>
          <a:bodyPr wrap="square" rtlCol="0">
            <a:spAutoFit/>
          </a:bodyPr>
          <a:lstStyle/>
          <a:p>
            <a:pPr marL="342900" indent="-342900">
              <a:lnSpc>
                <a:spcPct val="150000"/>
              </a:lnSpc>
              <a:buClr>
                <a:srgbClr val="4599D3"/>
              </a:buClr>
              <a:buFont typeface="+mj-lt"/>
              <a:buAutoNum type="arabicPeriod"/>
            </a:pPr>
            <a:r>
              <a:rPr lang="nl-NL">
                <a:latin typeface="Georgia" panose="02040502050405020303" pitchFamily="18" charset="0"/>
              </a:rPr>
              <a:t>Laadstrategie &amp; slim laden</a:t>
            </a:r>
          </a:p>
          <a:p>
            <a:pPr marL="342900" indent="-342900">
              <a:lnSpc>
                <a:spcPct val="150000"/>
              </a:lnSpc>
              <a:buClr>
                <a:srgbClr val="4599D3"/>
              </a:buClr>
              <a:buFont typeface="+mj-lt"/>
              <a:buAutoNum type="arabicPeriod"/>
            </a:pPr>
            <a:r>
              <a:rPr lang="nl-NL">
                <a:latin typeface="Georgia" panose="02040502050405020303" pitchFamily="18" charset="0"/>
              </a:rPr>
              <a:t>Batterij</a:t>
            </a:r>
          </a:p>
          <a:p>
            <a:pPr marL="342900" indent="-342900">
              <a:lnSpc>
                <a:spcPct val="150000"/>
              </a:lnSpc>
              <a:buClr>
                <a:srgbClr val="4599D3"/>
              </a:buClr>
              <a:buFont typeface="+mj-lt"/>
              <a:buAutoNum type="arabicPeriod"/>
            </a:pPr>
            <a:r>
              <a:rPr lang="nl-NL">
                <a:latin typeface="Georgia" panose="02040502050405020303" pitchFamily="18" charset="0"/>
              </a:rPr>
              <a:t>Collectieve laadpleinen</a:t>
            </a:r>
          </a:p>
          <a:p>
            <a:pPr marL="342900" indent="-342900">
              <a:lnSpc>
                <a:spcPct val="150000"/>
              </a:lnSpc>
              <a:buClr>
                <a:srgbClr val="4599D3"/>
              </a:buClr>
              <a:buFont typeface="+mj-lt"/>
              <a:buAutoNum type="arabicPeriod"/>
            </a:pPr>
            <a:r>
              <a:rPr lang="nl-NL" err="1">
                <a:latin typeface="Georgia" panose="02040502050405020303" pitchFamily="18" charset="0"/>
              </a:rPr>
              <a:t>Ongegarandeerde</a:t>
            </a:r>
            <a:r>
              <a:rPr lang="nl-NL">
                <a:latin typeface="Georgia" panose="02040502050405020303" pitchFamily="18" charset="0"/>
              </a:rPr>
              <a:t> aansluiting</a:t>
            </a:r>
          </a:p>
          <a:p>
            <a:pPr marL="342900" indent="-342900">
              <a:lnSpc>
                <a:spcPct val="150000"/>
              </a:lnSpc>
              <a:buClr>
                <a:srgbClr val="4599D3"/>
              </a:buClr>
              <a:buFont typeface="+mj-lt"/>
              <a:buAutoNum type="arabicPeriod"/>
            </a:pPr>
            <a:r>
              <a:rPr lang="nl-NL">
                <a:latin typeface="Georgia" panose="02040502050405020303" pitchFamily="18" charset="0"/>
              </a:rPr>
              <a:t>Energy hubs</a:t>
            </a:r>
          </a:p>
          <a:p>
            <a:pPr marL="342900" indent="-342900">
              <a:lnSpc>
                <a:spcPct val="150000"/>
              </a:lnSpc>
              <a:buClr>
                <a:srgbClr val="9F0230"/>
              </a:buClr>
              <a:buFont typeface="Systeemlettertype regulier"/>
              <a:buChar char="⎼"/>
            </a:pPr>
            <a:r>
              <a:rPr lang="nl-NL" i="1">
                <a:latin typeface="Georgia" panose="02040502050405020303" pitchFamily="18" charset="0"/>
              </a:rPr>
              <a:t>Tijdelijke aggregaat</a:t>
            </a:r>
          </a:p>
        </p:txBody>
      </p:sp>
      <p:sp>
        <p:nvSpPr>
          <p:cNvPr id="3" name="Rechthoek 2">
            <a:extLst>
              <a:ext uri="{FF2B5EF4-FFF2-40B4-BE49-F238E27FC236}">
                <a16:creationId xmlns:a16="http://schemas.microsoft.com/office/drawing/2014/main" id="{55736098-F686-53C2-B1B6-E377C778507C}"/>
              </a:ext>
            </a:extLst>
          </p:cNvPr>
          <p:cNvSpPr/>
          <p:nvPr/>
        </p:nvSpPr>
        <p:spPr>
          <a:xfrm>
            <a:off x="5416259" y="1661684"/>
            <a:ext cx="6018892" cy="3966299"/>
          </a:xfrm>
          <a:prstGeom prst="rect">
            <a:avLst/>
          </a:prstGeom>
          <a:pattFill prst="ltUpDiag">
            <a:fgClr>
              <a:srgbClr val="18407F"/>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7E8C8B4-3466-8942-1506-4514114A6968}"/>
              </a:ext>
            </a:extLst>
          </p:cNvPr>
          <p:cNvPicPr>
            <a:picLocks noChangeAspect="1"/>
          </p:cNvPicPr>
          <p:nvPr/>
        </p:nvPicPr>
        <p:blipFill rotWithShape="1">
          <a:blip r:embed="rId4"/>
          <a:srcRect t="6444"/>
          <a:stretch/>
        </p:blipFill>
        <p:spPr>
          <a:xfrm>
            <a:off x="5235251" y="1524439"/>
            <a:ext cx="6018892" cy="3966299"/>
          </a:xfrm>
          <a:prstGeom prst="rect">
            <a:avLst/>
          </a:prstGeom>
          <a:ln>
            <a:solidFill>
              <a:srgbClr val="18407F"/>
            </a:solidFill>
          </a:ln>
        </p:spPr>
      </p:pic>
      <p:sp>
        <p:nvSpPr>
          <p:cNvPr id="5" name="Tekstvak 4">
            <a:extLst>
              <a:ext uri="{FF2B5EF4-FFF2-40B4-BE49-F238E27FC236}">
                <a16:creationId xmlns:a16="http://schemas.microsoft.com/office/drawing/2014/main" id="{AB3A150C-DD4C-35E3-1456-69E203F4A446}"/>
              </a:ext>
            </a:extLst>
          </p:cNvPr>
          <p:cNvSpPr txBox="1"/>
          <p:nvPr/>
        </p:nvSpPr>
        <p:spPr>
          <a:xfrm>
            <a:off x="6418362" y="5644433"/>
            <a:ext cx="5086714" cy="276999"/>
          </a:xfrm>
          <a:prstGeom prst="rect">
            <a:avLst/>
          </a:prstGeom>
          <a:noFill/>
        </p:spPr>
        <p:txBody>
          <a:bodyPr wrap="square" rtlCol="0">
            <a:spAutoFit/>
          </a:bodyPr>
          <a:lstStyle/>
          <a:p>
            <a:pPr algn="r"/>
            <a:r>
              <a:rPr lang="nl-NL" sz="1200"/>
              <a:t>Bron: Laden voor logistiek bij beperkte netcapaciteit, NAL en CE Delft (2022) </a:t>
            </a:r>
          </a:p>
        </p:txBody>
      </p:sp>
    </p:spTree>
    <p:extLst>
      <p:ext uri="{BB962C8B-B14F-4D97-AF65-F5344CB8AC3E}">
        <p14:creationId xmlns:p14="http://schemas.microsoft.com/office/powerpoint/2010/main" val="417118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Vraagstukken</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a:solidFill>
                  <a:schemeClr val="tx2"/>
                </a:solidFill>
                <a:latin typeface="Georgia" panose="02040502050405020303" pitchFamily="18" charset="0"/>
              </a:rPr>
              <a:t>Wat speelt er bij jou?</a:t>
            </a:r>
          </a:p>
        </p:txBody>
      </p:sp>
      <p:sp>
        <p:nvSpPr>
          <p:cNvPr id="3" name="Tekstvak 2">
            <a:extLst>
              <a:ext uri="{FF2B5EF4-FFF2-40B4-BE49-F238E27FC236}">
                <a16:creationId xmlns:a16="http://schemas.microsoft.com/office/drawing/2014/main" id="{2DA2692B-A130-8A74-C2E9-812E9349299A}"/>
              </a:ext>
            </a:extLst>
          </p:cNvPr>
          <p:cNvSpPr txBox="1"/>
          <p:nvPr/>
        </p:nvSpPr>
        <p:spPr>
          <a:xfrm>
            <a:off x="965045" y="1826574"/>
            <a:ext cx="10449387" cy="4378058"/>
          </a:xfrm>
          <a:prstGeom prst="rect">
            <a:avLst/>
          </a:prstGeom>
          <a:noFill/>
          <a:ln w="19050">
            <a:solidFill>
              <a:srgbClr val="18407F"/>
            </a:solidFill>
            <a:prstDash val="dash"/>
          </a:ln>
        </p:spPr>
        <p:txBody>
          <a:bodyPr wrap="square" rtlCol="0">
            <a:spAutoFit/>
          </a:bodyPr>
          <a:lstStyle/>
          <a:p>
            <a:pPr>
              <a:lnSpc>
                <a:spcPct val="150000"/>
              </a:lnSpc>
              <a:buClr>
                <a:srgbClr val="9F0230"/>
              </a:buClr>
            </a:pPr>
            <a:r>
              <a:rPr lang="nl-NL" sz="1100" b="1" u="sng">
                <a:latin typeface="Georgia" panose="02040502050405020303" pitchFamily="18" charset="0"/>
              </a:rPr>
              <a:t>Interactieve ronde 1 - vraagstukken</a:t>
            </a:r>
            <a:br>
              <a:rPr lang="nl-NL" sz="1100" b="1">
                <a:latin typeface="Georgia" panose="02040502050405020303" pitchFamily="18" charset="0"/>
              </a:rPr>
            </a:br>
            <a:r>
              <a:rPr lang="nl-NL" sz="1100">
                <a:latin typeface="Georgia" panose="02040502050405020303" pitchFamily="18" charset="0"/>
              </a:rPr>
              <a:t>In dit onderdeel wil je ophalen wat er speelt bij de bedrijven. Wat zijn ze van plan? En welke belemmeringen hebben of verwachten ze?</a:t>
            </a:r>
          </a:p>
          <a:p>
            <a:pPr>
              <a:lnSpc>
                <a:spcPct val="150000"/>
              </a:lnSpc>
              <a:buClr>
                <a:srgbClr val="9F0230"/>
              </a:buClr>
            </a:pPr>
            <a:r>
              <a:rPr lang="nl-NL" sz="1100">
                <a:latin typeface="Georgia" panose="02040502050405020303" pitchFamily="18" charset="0"/>
              </a:rPr>
              <a:t>Om zoveel mogelijk goede input op te halen, helpt het vaak om een interactieve werkvorm in te zetten. De volgende (eenvoudige) werkvorm kan ingezet worden als er sprake is van een relatief kleine groep deelnemers.</a:t>
            </a:r>
            <a:br>
              <a:rPr lang="nl-NL" sz="1100">
                <a:latin typeface="Georgia" panose="02040502050405020303" pitchFamily="18" charset="0"/>
              </a:rPr>
            </a:br>
            <a:endParaRPr lang="nl-NL" sz="1100">
              <a:latin typeface="Georgia" panose="02040502050405020303" pitchFamily="18" charset="0"/>
            </a:endParaRPr>
          </a:p>
          <a:p>
            <a:pPr marL="228600" indent="-228600">
              <a:lnSpc>
                <a:spcPct val="150000"/>
              </a:lnSpc>
              <a:buClr>
                <a:srgbClr val="18407F"/>
              </a:buClr>
              <a:buFont typeface="+mj-lt"/>
              <a:buAutoNum type="arabicPeriod"/>
            </a:pPr>
            <a:r>
              <a:rPr lang="nl-NL" sz="1100" b="1">
                <a:latin typeface="Georgia" panose="02040502050405020303" pitchFamily="18" charset="0"/>
              </a:rPr>
              <a:t>Vraag stellen</a:t>
            </a:r>
            <a:br>
              <a:rPr lang="nl-NL" sz="1100">
                <a:latin typeface="Georgia" panose="02040502050405020303" pitchFamily="18" charset="0"/>
              </a:rPr>
            </a:br>
            <a:r>
              <a:rPr lang="nl-NL" sz="1100">
                <a:latin typeface="Georgia" panose="02040502050405020303" pitchFamily="18" charset="0"/>
              </a:rPr>
              <a:t>Stel een vraag, bijvoorbeeld uit de voorbeelden in de notities.</a:t>
            </a:r>
          </a:p>
          <a:p>
            <a:pPr marL="228600" indent="-228600">
              <a:lnSpc>
                <a:spcPct val="150000"/>
              </a:lnSpc>
              <a:buClr>
                <a:srgbClr val="18407F"/>
              </a:buClr>
              <a:buFont typeface="+mj-lt"/>
              <a:buAutoNum type="arabicPeriod"/>
            </a:pPr>
            <a:r>
              <a:rPr lang="nl-NL" sz="1100" b="1">
                <a:latin typeface="Georgia" panose="02040502050405020303" pitchFamily="18" charset="0"/>
              </a:rPr>
              <a:t>Antwoorden opschrijven</a:t>
            </a:r>
            <a:br>
              <a:rPr lang="nl-NL" sz="1100">
                <a:latin typeface="Georgia" panose="02040502050405020303" pitchFamily="18" charset="0"/>
              </a:rPr>
            </a:br>
            <a:r>
              <a:rPr lang="nl-NL" sz="1100">
                <a:latin typeface="Georgia" panose="02040502050405020303" pitchFamily="18" charset="0"/>
              </a:rPr>
              <a:t>Laat elke deelnemer een antwoord opschrijven op een post-it.</a:t>
            </a:r>
          </a:p>
          <a:p>
            <a:pPr marL="228600" indent="-228600">
              <a:lnSpc>
                <a:spcPct val="150000"/>
              </a:lnSpc>
              <a:buClr>
                <a:srgbClr val="18407F"/>
              </a:buClr>
              <a:buFont typeface="+mj-lt"/>
              <a:buAutoNum type="arabicPeriod"/>
            </a:pPr>
            <a:r>
              <a:rPr lang="nl-NL" sz="1100" b="1">
                <a:latin typeface="Georgia" panose="02040502050405020303" pitchFamily="18" charset="0"/>
              </a:rPr>
              <a:t>Bespreken</a:t>
            </a:r>
            <a:br>
              <a:rPr lang="nl-NL" sz="1100">
                <a:latin typeface="Georgia" panose="02040502050405020303" pitchFamily="18" charset="0"/>
              </a:rPr>
            </a:br>
            <a:r>
              <a:rPr lang="nl-NL" sz="1100">
                <a:latin typeface="Georgia" panose="02040502050405020303" pitchFamily="18" charset="0"/>
              </a:rPr>
              <a:t>Bespreek de antwoorden met de groep, bijvoorbeeld door een aantal deelnemers te vragen naar hun antwoord en erover in gesprek te gaan.</a:t>
            </a:r>
          </a:p>
          <a:p>
            <a:pPr marL="228600" indent="-228600">
              <a:lnSpc>
                <a:spcPct val="150000"/>
              </a:lnSpc>
              <a:buClr>
                <a:srgbClr val="18407F"/>
              </a:buClr>
              <a:buFont typeface="+mj-lt"/>
              <a:buAutoNum type="arabicPeriod"/>
            </a:pPr>
            <a:r>
              <a:rPr lang="nl-NL" sz="1100" b="1">
                <a:latin typeface="Georgia" panose="02040502050405020303" pitchFamily="18" charset="0"/>
              </a:rPr>
              <a:t>Verzamelen</a:t>
            </a:r>
            <a:br>
              <a:rPr lang="nl-NL" sz="1100">
                <a:latin typeface="Georgia" panose="02040502050405020303" pitchFamily="18" charset="0"/>
              </a:rPr>
            </a:br>
            <a:r>
              <a:rPr lang="nl-NL" sz="1100">
                <a:latin typeface="Georgia" panose="02040502050405020303" pitchFamily="18" charset="0"/>
              </a:rPr>
              <a:t>Laat iemand (van de organisatie) alle antwoorden verzamelen en bij elkaar plakken op een bord, raam of muur.</a:t>
            </a:r>
          </a:p>
          <a:p>
            <a:pPr marL="228600" indent="-228600">
              <a:lnSpc>
                <a:spcPct val="150000"/>
              </a:lnSpc>
              <a:buClr>
                <a:srgbClr val="18407F"/>
              </a:buClr>
              <a:buFont typeface="+mj-lt"/>
              <a:buAutoNum type="arabicPeriod"/>
            </a:pPr>
            <a:r>
              <a:rPr lang="nl-NL" sz="1100" b="1">
                <a:latin typeface="Georgia" panose="02040502050405020303" pitchFamily="18" charset="0"/>
              </a:rPr>
              <a:t>Herhalen</a:t>
            </a:r>
            <a:br>
              <a:rPr lang="nl-NL" sz="1100">
                <a:latin typeface="Georgia" panose="02040502050405020303" pitchFamily="18" charset="0"/>
              </a:rPr>
            </a:br>
            <a:r>
              <a:rPr lang="nl-NL" sz="1100">
                <a:latin typeface="Georgia" panose="02040502050405020303" pitchFamily="18" charset="0"/>
              </a:rPr>
              <a:t>Begin opnieuw bij stap 1 en stel de volgende vraag!</a:t>
            </a:r>
          </a:p>
          <a:p>
            <a:pPr marL="228600" indent="-228600">
              <a:lnSpc>
                <a:spcPct val="150000"/>
              </a:lnSpc>
              <a:buClr>
                <a:srgbClr val="9F0230"/>
              </a:buClr>
              <a:buFont typeface="+mj-lt"/>
              <a:buAutoNum type="arabicPeriod"/>
            </a:pPr>
            <a:endParaRPr lang="nl-NL" sz="1100">
              <a:latin typeface="Georgia" panose="02040502050405020303" pitchFamily="18" charset="0"/>
            </a:endParaRPr>
          </a:p>
          <a:p>
            <a:pPr>
              <a:lnSpc>
                <a:spcPct val="150000"/>
              </a:lnSpc>
              <a:buClr>
                <a:srgbClr val="9F0230"/>
              </a:buClr>
            </a:pPr>
            <a:r>
              <a:rPr lang="nl-NL" sz="1100">
                <a:latin typeface="Georgia" panose="02040502050405020303" pitchFamily="18" charset="0"/>
              </a:rPr>
              <a:t>Als je door de vragen heen bent, laat je de antwoorden op het bord hangen. Deze heb je later nodig.</a:t>
            </a:r>
            <a:endParaRPr lang="nl-NL" sz="1100" b="1">
              <a:latin typeface="Georgia" panose="02040502050405020303" pitchFamily="18" charset="0"/>
            </a:endParaRPr>
          </a:p>
        </p:txBody>
      </p:sp>
    </p:spTree>
    <p:extLst>
      <p:ext uri="{BB962C8B-B14F-4D97-AF65-F5344CB8AC3E}">
        <p14:creationId xmlns:p14="http://schemas.microsoft.com/office/powerpoint/2010/main" val="134940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Oplossingsrichtingen</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a:solidFill>
                  <a:schemeClr val="tx2"/>
                </a:solidFill>
                <a:latin typeface="Georgia" panose="02040502050405020303" pitchFamily="18" charset="0"/>
              </a:rPr>
              <a:t>Waar zie je mogelijkheden?</a:t>
            </a:r>
          </a:p>
        </p:txBody>
      </p:sp>
      <p:sp>
        <p:nvSpPr>
          <p:cNvPr id="4" name="Tekstvak 3">
            <a:extLst>
              <a:ext uri="{FF2B5EF4-FFF2-40B4-BE49-F238E27FC236}">
                <a16:creationId xmlns:a16="http://schemas.microsoft.com/office/drawing/2014/main" id="{19664D04-0AD7-46A8-F6C3-246C6A99EC73}"/>
              </a:ext>
            </a:extLst>
          </p:cNvPr>
          <p:cNvSpPr txBox="1"/>
          <p:nvPr/>
        </p:nvSpPr>
        <p:spPr>
          <a:xfrm>
            <a:off x="1091862" y="1897244"/>
            <a:ext cx="10449387" cy="4124142"/>
          </a:xfrm>
          <a:prstGeom prst="rect">
            <a:avLst/>
          </a:prstGeom>
          <a:noFill/>
          <a:ln w="19050">
            <a:solidFill>
              <a:srgbClr val="18407F"/>
            </a:solidFill>
            <a:prstDash val="dash"/>
          </a:ln>
        </p:spPr>
        <p:txBody>
          <a:bodyPr wrap="square" lIns="91440" tIns="45720" rIns="91440" bIns="45720" rtlCol="0" anchor="t">
            <a:spAutoFit/>
          </a:bodyPr>
          <a:lstStyle/>
          <a:p>
            <a:pPr>
              <a:lnSpc>
                <a:spcPct val="150000"/>
              </a:lnSpc>
              <a:buClr>
                <a:srgbClr val="9F0230"/>
              </a:buClr>
            </a:pPr>
            <a:r>
              <a:rPr lang="nl-NL" sz="1100" b="1" u="sng">
                <a:latin typeface="Georgia"/>
              </a:rPr>
              <a:t>Interactieve ronde 2 - oplossingsrichtingen</a:t>
            </a:r>
            <a:br>
              <a:rPr lang="nl-NL" sz="1100" b="1">
                <a:latin typeface="Georgia" panose="02040502050405020303" pitchFamily="18" charset="0"/>
              </a:rPr>
            </a:br>
            <a:r>
              <a:rPr lang="nl-NL" sz="1100">
                <a:latin typeface="Georgia"/>
              </a:rPr>
              <a:t>In dit onderdeel wil je ophalen welke oplossingsrichtingen de bedrijven interessant vinden, waar ze mee aan de slag willen of welke ze al eens onderzocht hebben. De volgende (eenvoudige) werkvorm bouwt voort op de vorige ronde over de vraagstukken.</a:t>
            </a:r>
            <a:br>
              <a:rPr lang="nl-NL" sz="1100">
                <a:latin typeface="Georgia" panose="02040502050405020303" pitchFamily="18" charset="0"/>
              </a:rPr>
            </a:br>
            <a:endParaRPr lang="nl-NL" sz="1100">
              <a:latin typeface="Georgia" panose="02040502050405020303" pitchFamily="18" charset="0"/>
            </a:endParaRPr>
          </a:p>
          <a:p>
            <a:pPr marL="228600" indent="-228600">
              <a:lnSpc>
                <a:spcPct val="150000"/>
              </a:lnSpc>
              <a:buClr>
                <a:srgbClr val="18407F"/>
              </a:buClr>
              <a:buFont typeface="+mj-lt"/>
              <a:buAutoNum type="arabicPeriod"/>
            </a:pPr>
            <a:r>
              <a:rPr lang="nl-NL" sz="1100" b="1">
                <a:latin typeface="Georgia" panose="02040502050405020303" pitchFamily="18" charset="0"/>
              </a:rPr>
              <a:t>Tweetallen maken</a:t>
            </a:r>
            <a:br>
              <a:rPr lang="nl-NL" sz="1100" b="1">
                <a:latin typeface="Georgia" panose="02040502050405020303" pitchFamily="18" charset="0"/>
              </a:rPr>
            </a:br>
            <a:r>
              <a:rPr lang="nl-NL" sz="1100">
                <a:latin typeface="Georgia" panose="02040502050405020303" pitchFamily="18" charset="0"/>
              </a:rPr>
              <a:t>Laat de deelnemers twee- of drietallen maken met hun buurman/buurvrouw.</a:t>
            </a:r>
            <a:endParaRPr lang="nl-NL" sz="1100" b="1">
              <a:latin typeface="Georgia" panose="02040502050405020303" pitchFamily="18" charset="0"/>
            </a:endParaRPr>
          </a:p>
          <a:p>
            <a:pPr marL="228600" indent="-228600">
              <a:lnSpc>
                <a:spcPct val="150000"/>
              </a:lnSpc>
              <a:buClr>
                <a:srgbClr val="18407F"/>
              </a:buClr>
              <a:buFont typeface="+mj-lt"/>
              <a:buAutoNum type="arabicPeriod"/>
            </a:pPr>
            <a:r>
              <a:rPr lang="nl-NL" sz="1100" b="1">
                <a:latin typeface="Georgia" panose="02040502050405020303" pitchFamily="18" charset="0"/>
              </a:rPr>
              <a:t>Vraag stellen</a:t>
            </a:r>
            <a:br>
              <a:rPr lang="nl-NL" sz="1100">
                <a:latin typeface="Georgia" panose="02040502050405020303" pitchFamily="18" charset="0"/>
              </a:rPr>
            </a:br>
            <a:r>
              <a:rPr lang="nl-NL" sz="1100">
                <a:latin typeface="Georgia" panose="02040502050405020303" pitchFamily="18" charset="0"/>
              </a:rPr>
              <a:t>Stel een vraag, bijvoorbeeld uit de voorbeelden in de notities.</a:t>
            </a:r>
          </a:p>
          <a:p>
            <a:pPr marL="228600" indent="-228600">
              <a:lnSpc>
                <a:spcPct val="150000"/>
              </a:lnSpc>
              <a:buClr>
                <a:srgbClr val="18407F"/>
              </a:buClr>
              <a:buFont typeface="+mj-lt"/>
              <a:buAutoNum type="arabicPeriod"/>
            </a:pPr>
            <a:r>
              <a:rPr lang="nl-NL" sz="1100" b="1">
                <a:latin typeface="Georgia" panose="02040502050405020303" pitchFamily="18" charset="0"/>
              </a:rPr>
              <a:t>Antwoorden bespreken in tweetallen</a:t>
            </a:r>
            <a:br>
              <a:rPr lang="nl-NL" sz="1100">
                <a:latin typeface="Georgia" panose="02040502050405020303" pitchFamily="18" charset="0"/>
              </a:rPr>
            </a:br>
            <a:r>
              <a:rPr lang="nl-NL" sz="1100">
                <a:latin typeface="Georgia" panose="02040502050405020303" pitchFamily="18" charset="0"/>
              </a:rPr>
              <a:t>Laat de deelnemers de vraag een aantal minuten bespreken in hun twee- of drietal. (Tip: Laat de vraag op het scherm staan.)</a:t>
            </a:r>
          </a:p>
          <a:p>
            <a:pPr marL="228600" indent="-228600">
              <a:lnSpc>
                <a:spcPct val="150000"/>
              </a:lnSpc>
              <a:buClr>
                <a:srgbClr val="18407F"/>
              </a:buClr>
              <a:buFont typeface="+mj-lt"/>
              <a:buAutoNum type="arabicPeriod"/>
            </a:pPr>
            <a:r>
              <a:rPr lang="nl-NL" sz="1100" b="1">
                <a:latin typeface="Georgia" panose="02040502050405020303" pitchFamily="18" charset="0"/>
              </a:rPr>
              <a:t>Antwoorden bespreken in de groep</a:t>
            </a:r>
            <a:br>
              <a:rPr lang="nl-NL" sz="1100">
                <a:latin typeface="Georgia" panose="02040502050405020303" pitchFamily="18" charset="0"/>
              </a:rPr>
            </a:br>
            <a:r>
              <a:rPr lang="nl-NL" sz="1100">
                <a:latin typeface="Georgia" panose="02040502050405020303" pitchFamily="18" charset="0"/>
              </a:rPr>
              <a:t>Bespreek de antwoorden met de groep door een aantal twee- of drietallen te vragen wat zij besproken hebben.</a:t>
            </a:r>
          </a:p>
          <a:p>
            <a:pPr marL="228600" indent="-228600">
              <a:lnSpc>
                <a:spcPct val="150000"/>
              </a:lnSpc>
              <a:buClr>
                <a:srgbClr val="18407F"/>
              </a:buClr>
              <a:buFont typeface="+mj-lt"/>
              <a:buAutoNum type="arabicPeriod"/>
            </a:pPr>
            <a:r>
              <a:rPr lang="nl-NL" sz="1100" b="1">
                <a:latin typeface="Georgia" panose="02040502050405020303" pitchFamily="18" charset="0"/>
              </a:rPr>
              <a:t>Noteren</a:t>
            </a:r>
            <a:br>
              <a:rPr lang="nl-NL" sz="1100">
                <a:latin typeface="Georgia" panose="02040502050405020303" pitchFamily="18" charset="0"/>
              </a:rPr>
            </a:br>
            <a:r>
              <a:rPr lang="nl-NL" sz="1100">
                <a:latin typeface="Georgia" panose="02040502050405020303" pitchFamily="18" charset="0"/>
              </a:rPr>
              <a:t>Laat iemand (van de organisatie) noteren wat er verteld wordt.</a:t>
            </a:r>
          </a:p>
          <a:p>
            <a:pPr marL="228600" indent="-228600">
              <a:lnSpc>
                <a:spcPct val="150000"/>
              </a:lnSpc>
              <a:buClr>
                <a:srgbClr val="18407F"/>
              </a:buClr>
              <a:buFont typeface="+mj-lt"/>
              <a:buAutoNum type="arabicPeriod"/>
            </a:pPr>
            <a:r>
              <a:rPr lang="nl-NL" sz="1100" b="1">
                <a:latin typeface="Georgia" panose="02040502050405020303" pitchFamily="18" charset="0"/>
              </a:rPr>
              <a:t>Herhalen</a:t>
            </a:r>
            <a:br>
              <a:rPr lang="nl-NL" sz="1100">
                <a:latin typeface="Georgia" panose="02040502050405020303" pitchFamily="18" charset="0"/>
              </a:rPr>
            </a:br>
            <a:r>
              <a:rPr lang="nl-NL" sz="1100">
                <a:latin typeface="Georgia" panose="02040502050405020303" pitchFamily="18" charset="0"/>
              </a:rPr>
              <a:t>Ga terug naar stap 2 en stel de volgende vraag!</a:t>
            </a:r>
          </a:p>
        </p:txBody>
      </p:sp>
    </p:spTree>
    <p:extLst>
      <p:ext uri="{BB962C8B-B14F-4D97-AF65-F5344CB8AC3E}">
        <p14:creationId xmlns:p14="http://schemas.microsoft.com/office/powerpoint/2010/main" val="1599644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Uitkomsten en vervolg</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a:solidFill>
                  <a:schemeClr val="tx2"/>
                </a:solidFill>
                <a:latin typeface="Georgia" panose="02040502050405020303" pitchFamily="18" charset="0"/>
              </a:rPr>
              <a:t>Alles op een rij</a:t>
            </a:r>
          </a:p>
        </p:txBody>
      </p:sp>
      <p:sp>
        <p:nvSpPr>
          <p:cNvPr id="3" name="Tekstvak 2">
            <a:extLst>
              <a:ext uri="{FF2B5EF4-FFF2-40B4-BE49-F238E27FC236}">
                <a16:creationId xmlns:a16="http://schemas.microsoft.com/office/drawing/2014/main" id="{626A0C3E-3691-7716-BA94-1F79BDC7E619}"/>
              </a:ext>
            </a:extLst>
          </p:cNvPr>
          <p:cNvSpPr txBox="1"/>
          <p:nvPr/>
        </p:nvSpPr>
        <p:spPr>
          <a:xfrm>
            <a:off x="1055689" y="1871838"/>
            <a:ext cx="10449387" cy="3616311"/>
          </a:xfrm>
          <a:prstGeom prst="rect">
            <a:avLst/>
          </a:prstGeom>
          <a:noFill/>
          <a:ln w="19050">
            <a:solidFill>
              <a:srgbClr val="18407F"/>
            </a:solidFill>
            <a:prstDash val="dash"/>
          </a:ln>
        </p:spPr>
        <p:txBody>
          <a:bodyPr wrap="square" rtlCol="0">
            <a:spAutoFit/>
          </a:bodyPr>
          <a:lstStyle/>
          <a:p>
            <a:pPr>
              <a:lnSpc>
                <a:spcPct val="150000"/>
              </a:lnSpc>
              <a:buClr>
                <a:srgbClr val="9F0230"/>
              </a:buClr>
            </a:pPr>
            <a:r>
              <a:rPr lang="nl-NL" sz="1100" b="1" u="sng">
                <a:latin typeface="Georgia" panose="02040502050405020303" pitchFamily="18" charset="0"/>
              </a:rPr>
              <a:t>Interactieve ronde 3 – uitkomsten en vervolg</a:t>
            </a:r>
            <a:br>
              <a:rPr lang="nl-NL" sz="1100" b="1">
                <a:latin typeface="Georgia" panose="02040502050405020303" pitchFamily="18" charset="0"/>
              </a:rPr>
            </a:br>
            <a:r>
              <a:rPr lang="nl-NL" sz="1100">
                <a:latin typeface="Georgia" panose="02040502050405020303" pitchFamily="18" charset="0"/>
              </a:rPr>
              <a:t>In dit onderdeel wil je de uitkomsten van de vorige rondes op een rij zetten, vragen en oplossingsrichtingen combineren, en inventariseren welke bedrijven met welke onderwerpen ”aan de slag willen.” Het kan zijn dat een aantal bedrijven al concrete wil (en kan) zetten met een bepaald onderwerp, maar er kunnen ook bedrijven zijn die eerst meer willen weten over een onderwerp. Het belangrijkste doel is dat er aanknopingspunten zijn voor vervolgstappen. </a:t>
            </a:r>
          </a:p>
          <a:p>
            <a:pPr>
              <a:lnSpc>
                <a:spcPct val="150000"/>
              </a:lnSpc>
              <a:buClr>
                <a:srgbClr val="9F0230"/>
              </a:buClr>
            </a:pPr>
            <a:endParaRPr lang="nl-NL" sz="1100">
              <a:latin typeface="Georgia" panose="02040502050405020303" pitchFamily="18" charset="0"/>
            </a:endParaRPr>
          </a:p>
          <a:p>
            <a:pPr marL="228600" indent="-228600">
              <a:lnSpc>
                <a:spcPct val="150000"/>
              </a:lnSpc>
              <a:buClr>
                <a:srgbClr val="18407F"/>
              </a:buClr>
              <a:buFont typeface="+mj-lt"/>
              <a:buAutoNum type="arabicPeriod"/>
            </a:pPr>
            <a:r>
              <a:rPr lang="nl-NL" sz="1100">
                <a:latin typeface="Georgia" panose="02040502050405020303" pitchFamily="18" charset="0"/>
              </a:rPr>
              <a:t>Ga met de groep de uitkomsten langs.</a:t>
            </a:r>
          </a:p>
          <a:p>
            <a:pPr marL="228600" indent="-228600">
              <a:lnSpc>
                <a:spcPct val="150000"/>
              </a:lnSpc>
              <a:buClr>
                <a:srgbClr val="18407F"/>
              </a:buClr>
              <a:buFont typeface="+mj-lt"/>
              <a:buAutoNum type="arabicPeriod"/>
            </a:pPr>
            <a:r>
              <a:rPr lang="nl-NL" sz="1100">
                <a:latin typeface="Georgia" panose="02040502050405020303" pitchFamily="18" charset="0"/>
              </a:rPr>
              <a:t>Probeer vraagstukken uit ronde 1 te koppelen aan oplossingsrichtingen uit ronde 2.</a:t>
            </a:r>
          </a:p>
          <a:p>
            <a:pPr marL="228600" indent="-228600">
              <a:lnSpc>
                <a:spcPct val="150000"/>
              </a:lnSpc>
              <a:buClr>
                <a:srgbClr val="18407F"/>
              </a:buClr>
              <a:buFont typeface="+mj-lt"/>
              <a:buAutoNum type="arabicPeriod"/>
            </a:pPr>
            <a:r>
              <a:rPr lang="nl-NL" sz="1100">
                <a:latin typeface="Georgia" panose="02040502050405020303" pitchFamily="18" charset="0"/>
              </a:rPr>
              <a:t>Vraag per </a:t>
            </a:r>
            <a:r>
              <a:rPr lang="nl-NL" sz="1100" err="1">
                <a:latin typeface="Georgia" panose="02040502050405020303" pitchFamily="18" charset="0"/>
              </a:rPr>
              <a:t>vraagstuk+oplossingsrichting</a:t>
            </a:r>
            <a:r>
              <a:rPr lang="nl-NL" sz="1100">
                <a:latin typeface="Georgia" panose="02040502050405020303" pitchFamily="18" charset="0"/>
              </a:rPr>
              <a:t> welke bedrijven ermee aan de slag willen en hoe (informatie krijgen, kennis delen, inventariseren, onderzoeken, etc.)</a:t>
            </a:r>
          </a:p>
          <a:p>
            <a:pPr marL="228600" indent="-228600">
              <a:lnSpc>
                <a:spcPct val="150000"/>
              </a:lnSpc>
              <a:buClr>
                <a:srgbClr val="18407F"/>
              </a:buClr>
              <a:buFont typeface="+mj-lt"/>
              <a:buAutoNum type="arabicPeriod"/>
            </a:pPr>
            <a:r>
              <a:rPr lang="nl-NL" sz="1100">
                <a:latin typeface="Georgia" panose="02040502050405020303" pitchFamily="18" charset="0"/>
              </a:rPr>
              <a:t>Bespreek of het wenselijk is om als één groep de volgende stappen te zetten of als deelgroepen. </a:t>
            </a:r>
            <a:r>
              <a:rPr lang="nl-NL" sz="1100" i="1">
                <a:latin typeface="Georgia" panose="02040502050405020303" pitchFamily="18" charset="0"/>
              </a:rPr>
              <a:t>Ga zuinig om met ieders tijd (niet onnodig vaak samenkomen), maar weest ook duidelijk over de wederzijdse verwachtingen.</a:t>
            </a:r>
          </a:p>
          <a:p>
            <a:pPr marL="228600" indent="-228600">
              <a:lnSpc>
                <a:spcPct val="150000"/>
              </a:lnSpc>
              <a:buClr>
                <a:srgbClr val="18407F"/>
              </a:buClr>
              <a:buFont typeface="+mj-lt"/>
              <a:buAutoNum type="arabicPeriod"/>
            </a:pPr>
            <a:r>
              <a:rPr lang="nl-NL" sz="1100">
                <a:latin typeface="Georgia" panose="02040502050405020303" pitchFamily="18" charset="0"/>
              </a:rPr>
              <a:t>Maak concrete afspraken, bijvoorbeeld:</a:t>
            </a:r>
          </a:p>
          <a:p>
            <a:pPr lvl="1">
              <a:lnSpc>
                <a:spcPct val="150000"/>
              </a:lnSpc>
              <a:buClr>
                <a:srgbClr val="9F0230"/>
              </a:buClr>
            </a:pPr>
            <a:r>
              <a:rPr lang="nl-NL" sz="1100">
                <a:latin typeface="Georgia" panose="02040502050405020303" pitchFamily="18" charset="0"/>
              </a:rPr>
              <a:t>1. Wie plant de vervolgsessie(s) in?</a:t>
            </a:r>
          </a:p>
          <a:p>
            <a:pPr lvl="1">
              <a:lnSpc>
                <a:spcPct val="150000"/>
              </a:lnSpc>
              <a:buClr>
                <a:srgbClr val="9F0230"/>
              </a:buClr>
            </a:pPr>
            <a:r>
              <a:rPr lang="nl-NL" sz="1100">
                <a:latin typeface="Georgia" panose="02040502050405020303" pitchFamily="18" charset="0"/>
              </a:rPr>
              <a:t>2. Wie doet wat?</a:t>
            </a:r>
          </a:p>
          <a:p>
            <a:pPr lvl="1">
              <a:lnSpc>
                <a:spcPct val="150000"/>
              </a:lnSpc>
              <a:buClr>
                <a:srgbClr val="9F0230"/>
              </a:buClr>
            </a:pPr>
            <a:r>
              <a:rPr lang="nl-NL" sz="1100">
                <a:latin typeface="Georgia" panose="02040502050405020303" pitchFamily="18" charset="0"/>
              </a:rPr>
              <a:t>3. Via welke kanalen wordt er gecommuniceerd (ook met bedrijven die niet direct een actieve rol innemen)?</a:t>
            </a:r>
          </a:p>
        </p:txBody>
      </p:sp>
    </p:spTree>
    <p:extLst>
      <p:ext uri="{BB962C8B-B14F-4D97-AF65-F5344CB8AC3E}">
        <p14:creationId xmlns:p14="http://schemas.microsoft.com/office/powerpoint/2010/main" val="408251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Afronding</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Tekstvak 2">
            <a:extLst>
              <a:ext uri="{FF2B5EF4-FFF2-40B4-BE49-F238E27FC236}">
                <a16:creationId xmlns:a16="http://schemas.microsoft.com/office/drawing/2014/main" id="{C6228CAB-A82F-B02C-67D2-CD06CC409FAE}"/>
              </a:ext>
            </a:extLst>
          </p:cNvPr>
          <p:cNvSpPr txBox="1"/>
          <p:nvPr/>
        </p:nvSpPr>
        <p:spPr>
          <a:xfrm>
            <a:off x="573110" y="2175649"/>
            <a:ext cx="10449387" cy="457369"/>
          </a:xfrm>
          <a:prstGeom prst="rect">
            <a:avLst/>
          </a:prstGeom>
          <a:noFill/>
        </p:spPr>
        <p:txBody>
          <a:bodyPr wrap="square" rtlCol="0">
            <a:spAutoFit/>
          </a:bodyPr>
          <a:lstStyle/>
          <a:p>
            <a:pPr>
              <a:lnSpc>
                <a:spcPct val="150000"/>
              </a:lnSpc>
              <a:buClr>
                <a:srgbClr val="9F0230"/>
              </a:buClr>
            </a:pPr>
            <a:r>
              <a:rPr lang="nl-NL">
                <a:highlight>
                  <a:srgbClr val="FFFF00"/>
                </a:highlight>
                <a:latin typeface="Georgia" panose="02040502050405020303" pitchFamily="18" charset="0"/>
              </a:rPr>
              <a:t>&lt;&lt;Wie kunnen bedrijven bereiken bij vragen/opmerkingen? Voeg contactgegevens in&gt;&gt;</a:t>
            </a:r>
          </a:p>
        </p:txBody>
      </p:sp>
    </p:spTree>
    <p:extLst>
      <p:ext uri="{BB962C8B-B14F-4D97-AF65-F5344CB8AC3E}">
        <p14:creationId xmlns:p14="http://schemas.microsoft.com/office/powerpoint/2010/main" val="287538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E5FA7E0F-1801-4E43-BC6F-5C407A6144FE}"/>
              </a:ext>
            </a:extLst>
          </p:cNvPr>
          <p:cNvSpPr>
            <a:spLocks noGrp="1"/>
          </p:cNvSpPr>
          <p:nvPr>
            <p:ph sz="half" idx="1"/>
          </p:nvPr>
        </p:nvSpPr>
        <p:spPr/>
        <p:txBody>
          <a:bodyPr/>
          <a:lstStyle/>
          <a:p>
            <a:endParaRPr lang="nl-NL"/>
          </a:p>
          <a:p>
            <a:endParaRPr lang="nl-NL"/>
          </a:p>
          <a:p>
            <a:r>
              <a:rPr lang="nl-NL"/>
              <a:t>Naam</a:t>
            </a:r>
          </a:p>
          <a:p>
            <a:r>
              <a:rPr lang="nl-NL"/>
              <a:t>Functie</a:t>
            </a:r>
          </a:p>
          <a:p>
            <a:r>
              <a:rPr lang="nl-NL"/>
              <a:t>Organisatie</a:t>
            </a:r>
          </a:p>
        </p:txBody>
      </p:sp>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a:t>Voorstelronde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Tree>
    <p:extLst>
      <p:ext uri="{BB962C8B-B14F-4D97-AF65-F5344CB8AC3E}">
        <p14:creationId xmlns:p14="http://schemas.microsoft.com/office/powerpoint/2010/main" val="349262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Programma</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aphicFrame>
        <p:nvGraphicFramePr>
          <p:cNvPr id="5" name="Tabel 4">
            <a:extLst>
              <a:ext uri="{FF2B5EF4-FFF2-40B4-BE49-F238E27FC236}">
                <a16:creationId xmlns:a16="http://schemas.microsoft.com/office/drawing/2014/main" id="{D9436F6A-59D4-FF28-59EE-E3D184921B78}"/>
              </a:ext>
            </a:extLst>
          </p:cNvPr>
          <p:cNvGraphicFramePr>
            <a:graphicFrameLocks noGrp="1"/>
          </p:cNvGraphicFramePr>
          <p:nvPr/>
        </p:nvGraphicFramePr>
        <p:xfrm>
          <a:off x="1231745" y="1565891"/>
          <a:ext cx="8127999" cy="4082390"/>
        </p:xfrm>
        <a:graphic>
          <a:graphicData uri="http://schemas.openxmlformats.org/drawingml/2006/table">
            <a:tbl>
              <a:tblPr firstRow="1" bandRow="1">
                <a:tableStyleId>{2D5ABB26-0587-4C30-8999-92F81FD0307C}</a:tableStyleId>
              </a:tblPr>
              <a:tblGrid>
                <a:gridCol w="484523">
                  <a:extLst>
                    <a:ext uri="{9D8B030D-6E8A-4147-A177-3AD203B41FA5}">
                      <a16:colId xmlns:a16="http://schemas.microsoft.com/office/drawing/2014/main" val="620396881"/>
                    </a:ext>
                  </a:extLst>
                </a:gridCol>
                <a:gridCol w="729205">
                  <a:extLst>
                    <a:ext uri="{9D8B030D-6E8A-4147-A177-3AD203B41FA5}">
                      <a16:colId xmlns:a16="http://schemas.microsoft.com/office/drawing/2014/main" val="3536464870"/>
                    </a:ext>
                  </a:extLst>
                </a:gridCol>
                <a:gridCol w="6914271">
                  <a:extLst>
                    <a:ext uri="{9D8B030D-6E8A-4147-A177-3AD203B41FA5}">
                      <a16:colId xmlns:a16="http://schemas.microsoft.com/office/drawing/2014/main" val="2993133100"/>
                    </a:ext>
                  </a:extLst>
                </a:gridCol>
              </a:tblGrid>
              <a:tr h="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1</a:t>
                      </a:r>
                    </a:p>
                  </a:txBody>
                  <a:tcPr anchor="ctr"/>
                </a:tc>
                <a:tc>
                  <a:txBody>
                    <a:bodyPr/>
                    <a:lstStyle/>
                    <a:p>
                      <a:pPr algn="r"/>
                      <a:r>
                        <a:rPr lang="nl-NL" sz="1200" i="1">
                          <a:latin typeface="Georgia" panose="02040502050405020303" pitchFamily="18" charset="0"/>
                        </a:rPr>
                        <a:t>10 min</a:t>
                      </a:r>
                    </a:p>
                  </a:txBody>
                  <a:tcPr anchor="ctr"/>
                </a:tc>
                <a:tc>
                  <a:txBody>
                    <a:bodyPr/>
                    <a:lstStyle/>
                    <a:p>
                      <a:r>
                        <a:rPr lang="nl-NL" sz="1800">
                          <a:latin typeface="Georgia" panose="02040502050405020303" pitchFamily="18" charset="0"/>
                        </a:rPr>
                        <a:t>Voorstelronde</a:t>
                      </a:r>
                      <a:endParaRPr lang="nl-NL">
                        <a:latin typeface="Georgia" panose="02040502050405020303" pitchFamily="18" charset="0"/>
                      </a:endParaRPr>
                    </a:p>
                  </a:txBody>
                  <a:tcPr anchor="ctr"/>
                </a:tc>
                <a:extLst>
                  <a:ext uri="{0D108BD9-81ED-4DB2-BD59-A6C34878D82A}">
                    <a16:rowId xmlns:a16="http://schemas.microsoft.com/office/drawing/2014/main" val="3593696556"/>
                  </a:ext>
                </a:extLst>
              </a:tr>
              <a:tr h="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2</a:t>
                      </a:r>
                    </a:p>
                  </a:txBody>
                  <a:tcPr anchor="ctr"/>
                </a:tc>
                <a:tc>
                  <a:txBody>
                    <a:bodyPr/>
                    <a:lstStyle/>
                    <a:p>
                      <a:pPr algn="r"/>
                      <a:r>
                        <a:rPr lang="nl-NL" sz="1200" i="1">
                          <a:latin typeface="Georgia" panose="02040502050405020303" pitchFamily="18" charset="0"/>
                        </a:rPr>
                        <a:t>15 min</a:t>
                      </a:r>
                    </a:p>
                  </a:txBody>
                  <a:tcPr anchor="ctr"/>
                </a:tc>
                <a:tc>
                  <a:txBody>
                    <a:bodyPr/>
                    <a:lstStyle/>
                    <a:p>
                      <a:r>
                        <a:rPr lang="nl-NL" sz="1800">
                          <a:latin typeface="Georgia" panose="02040502050405020303" pitchFamily="18" charset="0"/>
                        </a:rPr>
                        <a:t>Aanleiding</a:t>
                      </a:r>
                      <a:endParaRPr lang="nl-NL">
                        <a:latin typeface="Georgia" panose="02040502050405020303" pitchFamily="18" charset="0"/>
                      </a:endParaRPr>
                    </a:p>
                  </a:txBody>
                  <a:tcPr anchor="ctr"/>
                </a:tc>
                <a:extLst>
                  <a:ext uri="{0D108BD9-81ED-4DB2-BD59-A6C34878D82A}">
                    <a16:rowId xmlns:a16="http://schemas.microsoft.com/office/drawing/2014/main" val="4093750641"/>
                  </a:ext>
                </a:extLst>
              </a:tr>
              <a:tr h="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3</a:t>
                      </a:r>
                    </a:p>
                  </a:txBody>
                  <a:tcPr anchor="ctr"/>
                </a:tc>
                <a:tc>
                  <a:txBody>
                    <a:bodyPr/>
                    <a:lstStyle/>
                    <a:p>
                      <a:pPr algn="r"/>
                      <a:r>
                        <a:rPr lang="nl-NL" sz="1200" i="1">
                          <a:latin typeface="Georgia" panose="02040502050405020303" pitchFamily="18" charset="0"/>
                        </a:rPr>
                        <a:t>20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Situatie op </a:t>
                      </a:r>
                      <a:r>
                        <a:rPr lang="nl-NL" sz="1800">
                          <a:highlight>
                            <a:srgbClr val="FFFF00"/>
                          </a:highlight>
                          <a:latin typeface="Georgia" panose="02040502050405020303" pitchFamily="18" charset="0"/>
                        </a:rPr>
                        <a:t>&lt;&lt;bedrijventerrein&gt;&gt;</a:t>
                      </a:r>
                    </a:p>
                  </a:txBody>
                  <a:tcPr anchor="ctr"/>
                </a:tc>
                <a:extLst>
                  <a:ext uri="{0D108BD9-81ED-4DB2-BD59-A6C34878D82A}">
                    <a16:rowId xmlns:a16="http://schemas.microsoft.com/office/drawing/2014/main" val="1168004212"/>
                  </a:ext>
                </a:extLst>
              </a:tr>
              <a:tr h="395275">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4</a:t>
                      </a:r>
                    </a:p>
                  </a:txBody>
                  <a:tcPr anchor="ctr"/>
                </a:tc>
                <a:tc>
                  <a:txBody>
                    <a:bodyPr/>
                    <a:lstStyle/>
                    <a:p>
                      <a:pPr algn="r"/>
                      <a:r>
                        <a:rPr lang="nl-NL" sz="1200" i="1">
                          <a:latin typeface="Georgia" panose="02040502050405020303" pitchFamily="18" charset="0"/>
                        </a:rPr>
                        <a:t>10 min</a:t>
                      </a:r>
                    </a:p>
                  </a:txBody>
                  <a:tcPr anchor="ctr"/>
                </a:tc>
                <a:tc>
                  <a:txBody>
                    <a:bodyPr/>
                    <a:lstStyle/>
                    <a:p>
                      <a:r>
                        <a:rPr lang="nl-NL" sz="1800">
                          <a:latin typeface="Georgia" panose="02040502050405020303" pitchFamily="18" charset="0"/>
                        </a:rPr>
                        <a:t>Inspiratie</a:t>
                      </a:r>
                      <a:endParaRPr lang="nl-NL">
                        <a:latin typeface="Georgia" panose="02040502050405020303" pitchFamily="18" charset="0"/>
                      </a:endParaRPr>
                    </a:p>
                  </a:txBody>
                  <a:tcPr anchor="ctr"/>
                </a:tc>
                <a:extLst>
                  <a:ext uri="{0D108BD9-81ED-4DB2-BD59-A6C34878D82A}">
                    <a16:rowId xmlns:a16="http://schemas.microsoft.com/office/drawing/2014/main" val="1667650891"/>
                  </a:ext>
                </a:extLst>
              </a:tr>
              <a:tr h="395275">
                <a:tc>
                  <a:txBody>
                    <a:bodyPr/>
                    <a:lstStyle/>
                    <a:p>
                      <a:endParaRPr lang="nl-NL" b="0">
                        <a:solidFill>
                          <a:srgbClr val="9F0230"/>
                        </a:solidFill>
                        <a:latin typeface="Georgia" panose="02040502050405020303" pitchFamily="18" charset="0"/>
                      </a:endParaRPr>
                    </a:p>
                  </a:txBody>
                  <a:tcPr anchor="ctr"/>
                </a:tc>
                <a:tc>
                  <a:txBody>
                    <a:bodyPr/>
                    <a:lstStyle/>
                    <a:p>
                      <a:pPr algn="r"/>
                      <a:endParaRPr lang="nl-NL" sz="1200" i="1">
                        <a:latin typeface="Georgia" panose="02040502050405020303" pitchFamily="18" charset="0"/>
                      </a:endParaRPr>
                    </a:p>
                  </a:txBody>
                  <a:tcPr anchor="ctr"/>
                </a:tc>
                <a:tc>
                  <a:txBody>
                    <a:bodyPr/>
                    <a:lstStyle/>
                    <a:p>
                      <a:endParaRPr lang="nl-NL">
                        <a:latin typeface="Georgia" panose="02040502050405020303" pitchFamily="18" charset="0"/>
                      </a:endParaRPr>
                    </a:p>
                  </a:txBody>
                  <a:tcPr anchor="ctr"/>
                </a:tc>
                <a:extLst>
                  <a:ext uri="{0D108BD9-81ED-4DB2-BD59-A6C34878D82A}">
                    <a16:rowId xmlns:a16="http://schemas.microsoft.com/office/drawing/2014/main" val="1910195031"/>
                  </a:ext>
                </a:extLst>
              </a:tr>
              <a:tr h="300942">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5</a:t>
                      </a:r>
                    </a:p>
                  </a:txBody>
                  <a:tcPr anchor="ctr"/>
                </a:tc>
                <a:tc>
                  <a:txBody>
                    <a:bodyPr/>
                    <a:lstStyle/>
                    <a:p>
                      <a:pPr algn="r"/>
                      <a:r>
                        <a:rPr lang="nl-NL" sz="1200" i="1">
                          <a:latin typeface="Georgia" panose="02040502050405020303" pitchFamily="18" charset="0"/>
                        </a:rPr>
                        <a:t>10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PAUZE</a:t>
                      </a:r>
                    </a:p>
                  </a:txBody>
                  <a:tcPr anchor="ctr"/>
                </a:tc>
                <a:extLst>
                  <a:ext uri="{0D108BD9-81ED-4DB2-BD59-A6C34878D82A}">
                    <a16:rowId xmlns:a16="http://schemas.microsoft.com/office/drawing/2014/main" val="1916600820"/>
                  </a:ext>
                </a:extLst>
              </a:tr>
              <a:tr h="300942">
                <a:tc>
                  <a:txBody>
                    <a:bodyPr/>
                    <a:lstStyle/>
                    <a:p>
                      <a:endParaRPr lang="nl-NL" b="0">
                        <a:solidFill>
                          <a:srgbClr val="9F0230"/>
                        </a:solidFill>
                        <a:latin typeface="Georgia" panose="02040502050405020303" pitchFamily="18" charset="0"/>
                      </a:endParaRPr>
                    </a:p>
                  </a:txBody>
                  <a:tcPr anchor="ctr"/>
                </a:tc>
                <a:tc>
                  <a:txBody>
                    <a:bodyPr/>
                    <a:lstStyle/>
                    <a:p>
                      <a:pPr algn="r"/>
                      <a:endParaRPr lang="nl-NL" sz="1200" i="1">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a:latin typeface="Georgia" panose="02040502050405020303" pitchFamily="18" charset="0"/>
                      </a:endParaRPr>
                    </a:p>
                  </a:txBody>
                  <a:tcPr anchor="ctr"/>
                </a:tc>
                <a:extLst>
                  <a:ext uri="{0D108BD9-81ED-4DB2-BD59-A6C34878D82A}">
                    <a16:rowId xmlns:a16="http://schemas.microsoft.com/office/drawing/2014/main" val="1556384497"/>
                  </a:ext>
                </a:extLst>
              </a:tr>
              <a:tr h="320972">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6</a:t>
                      </a:r>
                    </a:p>
                  </a:txBody>
                  <a:tcPr anchor="ctr"/>
                </a:tc>
                <a:tc>
                  <a:txBody>
                    <a:bodyPr/>
                    <a:lstStyle/>
                    <a:p>
                      <a:pPr algn="r"/>
                      <a:r>
                        <a:rPr lang="nl-NL" sz="1200" i="1">
                          <a:latin typeface="Georgia" panose="02040502050405020303" pitchFamily="18" charset="0"/>
                        </a:rPr>
                        <a:t>20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Vraagstukken</a:t>
                      </a:r>
                    </a:p>
                  </a:txBody>
                  <a:tcPr anchor="ctr"/>
                </a:tc>
                <a:extLst>
                  <a:ext uri="{0D108BD9-81ED-4DB2-BD59-A6C34878D82A}">
                    <a16:rowId xmlns:a16="http://schemas.microsoft.com/office/drawing/2014/main" val="1579348713"/>
                  </a:ext>
                </a:extLst>
              </a:tr>
              <a:tr h="337176">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7</a:t>
                      </a:r>
                    </a:p>
                  </a:txBody>
                  <a:tcPr anchor="ctr"/>
                </a:tc>
                <a:tc>
                  <a:txBody>
                    <a:bodyPr/>
                    <a:lstStyle/>
                    <a:p>
                      <a:pPr algn="r"/>
                      <a:r>
                        <a:rPr lang="nl-NL" sz="1200" i="1">
                          <a:latin typeface="Georgia" panose="02040502050405020303" pitchFamily="18" charset="0"/>
                        </a:rPr>
                        <a:t>15 min</a:t>
                      </a:r>
                    </a:p>
                  </a:txBody>
                  <a:tcPr anchor="ctr"/>
                </a:tc>
                <a:tc>
                  <a:txBody>
                    <a:bodyPr/>
                    <a:lstStyle/>
                    <a:p>
                      <a:r>
                        <a:rPr lang="nl-NL" sz="1800">
                          <a:latin typeface="Georgia" panose="02040502050405020303" pitchFamily="18" charset="0"/>
                        </a:rPr>
                        <a:t>Oplossingsrichtingen</a:t>
                      </a:r>
                      <a:endParaRPr lang="nl-NL">
                        <a:latin typeface="Georgia" panose="02040502050405020303" pitchFamily="18" charset="0"/>
                      </a:endParaRPr>
                    </a:p>
                  </a:txBody>
                  <a:tcPr anchor="ctr"/>
                </a:tc>
                <a:extLst>
                  <a:ext uri="{0D108BD9-81ED-4DB2-BD59-A6C34878D82A}">
                    <a16:rowId xmlns:a16="http://schemas.microsoft.com/office/drawing/2014/main" val="809026243"/>
                  </a:ext>
                </a:extLst>
              </a:tr>
              <a:tr h="295507">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8</a:t>
                      </a:r>
                    </a:p>
                  </a:txBody>
                  <a:tcPr anchor="ctr"/>
                </a:tc>
                <a:tc>
                  <a:txBody>
                    <a:bodyPr/>
                    <a:lstStyle/>
                    <a:p>
                      <a:pPr algn="r"/>
                      <a:r>
                        <a:rPr lang="nl-NL" sz="1200" i="1">
                          <a:latin typeface="Georgia" panose="02040502050405020303" pitchFamily="18" charset="0"/>
                        </a:rPr>
                        <a:t>10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Uitkomsten en vervolg</a:t>
                      </a:r>
                    </a:p>
                  </a:txBody>
                  <a:tcPr anchor="ctr"/>
                </a:tc>
                <a:extLst>
                  <a:ext uri="{0D108BD9-81ED-4DB2-BD59-A6C34878D82A}">
                    <a16:rowId xmlns:a16="http://schemas.microsoft.com/office/drawing/2014/main" val="450211036"/>
                  </a:ext>
                </a:extLst>
              </a:tr>
              <a:tr h="355670">
                <a:tc>
                  <a:txBody>
                    <a:bodyPr/>
                    <a:lstStyle/>
                    <a:p>
                      <a:pPr marL="0" algn="l" defTabSz="914400" rtl="0" eaLnBrk="1" latinLnBrk="0" hangingPunct="1"/>
                      <a:r>
                        <a:rPr lang="nl-NL" sz="1800" b="0" kern="1200">
                          <a:solidFill>
                            <a:srgbClr val="18407F"/>
                          </a:solidFill>
                          <a:latin typeface="Georgia" panose="02040502050405020303" pitchFamily="18" charset="0"/>
                          <a:ea typeface="+mn-ea"/>
                          <a:cs typeface="+mn-cs"/>
                        </a:rPr>
                        <a:t>9</a:t>
                      </a:r>
                    </a:p>
                  </a:txBody>
                  <a:tcPr anchor="ctr"/>
                </a:tc>
                <a:tc>
                  <a:txBody>
                    <a:bodyPr/>
                    <a:lstStyle/>
                    <a:p>
                      <a:pPr algn="r"/>
                      <a:r>
                        <a:rPr lang="nl-NL" sz="1200" i="1">
                          <a:latin typeface="Georgia" panose="02040502050405020303" pitchFamily="18" charset="0"/>
                        </a:rPr>
                        <a:t>5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Afronding</a:t>
                      </a:r>
                    </a:p>
                  </a:txBody>
                  <a:tcPr anchor="ctr"/>
                </a:tc>
                <a:extLst>
                  <a:ext uri="{0D108BD9-81ED-4DB2-BD59-A6C34878D82A}">
                    <a16:rowId xmlns:a16="http://schemas.microsoft.com/office/drawing/2014/main" val="2961634142"/>
                  </a:ext>
                </a:extLst>
              </a:tr>
            </a:tbl>
          </a:graphicData>
        </a:graphic>
      </p:graphicFrame>
    </p:spTree>
    <p:extLst>
      <p:ext uri="{BB962C8B-B14F-4D97-AF65-F5344CB8AC3E}">
        <p14:creationId xmlns:p14="http://schemas.microsoft.com/office/powerpoint/2010/main" val="2196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5" name="Groep 4">
            <a:extLst>
              <a:ext uri="{FF2B5EF4-FFF2-40B4-BE49-F238E27FC236}">
                <a16:creationId xmlns:a16="http://schemas.microsoft.com/office/drawing/2014/main" id="{BB9674D5-DBCF-0584-8A4F-6AECF499AEFD}"/>
              </a:ext>
            </a:extLst>
          </p:cNvPr>
          <p:cNvGrpSpPr/>
          <p:nvPr/>
        </p:nvGrpSpPr>
        <p:grpSpPr>
          <a:xfrm>
            <a:off x="1088333" y="3244334"/>
            <a:ext cx="2032697" cy="1657074"/>
            <a:chOff x="718933" y="3244334"/>
            <a:chExt cx="2032697" cy="1657074"/>
          </a:xfrm>
        </p:grpSpPr>
        <p:grpSp>
          <p:nvGrpSpPr>
            <p:cNvPr id="3" name="Groep 2">
              <a:extLst>
                <a:ext uri="{FF2B5EF4-FFF2-40B4-BE49-F238E27FC236}">
                  <a16:creationId xmlns:a16="http://schemas.microsoft.com/office/drawing/2014/main" id="{4B43EEFB-771F-4AD4-122D-F85606231AA9}"/>
                </a:ext>
              </a:extLst>
            </p:cNvPr>
            <p:cNvGrpSpPr/>
            <p:nvPr/>
          </p:nvGrpSpPr>
          <p:grpSpPr>
            <a:xfrm>
              <a:off x="718933" y="3244334"/>
              <a:ext cx="1902827" cy="369332"/>
              <a:chOff x="718933" y="3244334"/>
              <a:chExt cx="1902827" cy="369332"/>
            </a:xfrm>
          </p:grpSpPr>
          <p:sp>
            <p:nvSpPr>
              <p:cNvPr id="11" name="Tekstvak 10">
                <a:extLst>
                  <a:ext uri="{FF2B5EF4-FFF2-40B4-BE49-F238E27FC236}">
                    <a16:creationId xmlns:a16="http://schemas.microsoft.com/office/drawing/2014/main" id="{A2D96F9C-FFC5-E8F9-2DF9-A39EB6098720}"/>
                  </a:ext>
                </a:extLst>
              </p:cNvPr>
              <p:cNvSpPr txBox="1"/>
              <p:nvPr/>
            </p:nvSpPr>
            <p:spPr>
              <a:xfrm>
                <a:off x="1020895" y="3244334"/>
                <a:ext cx="1600865" cy="369332"/>
              </a:xfrm>
              <a:prstGeom prst="rect">
                <a:avLst/>
              </a:prstGeom>
              <a:noFill/>
            </p:spPr>
            <p:txBody>
              <a:bodyPr wrap="square" rtlCol="0">
                <a:spAutoFit/>
              </a:bodyPr>
              <a:lstStyle/>
              <a:p>
                <a:r>
                  <a:rPr lang="nl-NL" b="1">
                    <a:latin typeface="Georgia" panose="02040502050405020303" pitchFamily="18" charset="0"/>
                  </a:rPr>
                  <a:t>ZE ZONES</a:t>
                </a:r>
              </a:p>
            </p:txBody>
          </p:sp>
          <p:pic>
            <p:nvPicPr>
              <p:cNvPr id="14" name="Graphic 13" descr="Verboden met effen opvulling">
                <a:extLst>
                  <a:ext uri="{FF2B5EF4-FFF2-40B4-BE49-F238E27FC236}">
                    <a16:creationId xmlns:a16="http://schemas.microsoft.com/office/drawing/2014/main" id="{D9008AFA-07BA-7A57-27D1-DA694BEF24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933" y="3244334"/>
                <a:ext cx="369332" cy="369332"/>
              </a:xfrm>
              <a:prstGeom prst="rect">
                <a:avLst/>
              </a:prstGeom>
            </p:spPr>
          </p:pic>
        </p:grpSp>
        <p:sp>
          <p:nvSpPr>
            <p:cNvPr id="19" name="Tekstvak 18">
              <a:extLst>
                <a:ext uri="{FF2B5EF4-FFF2-40B4-BE49-F238E27FC236}">
                  <a16:creationId xmlns:a16="http://schemas.microsoft.com/office/drawing/2014/main" id="{FDB12387-3835-6B79-AD6F-4877F635A3C5}"/>
                </a:ext>
              </a:extLst>
            </p:cNvPr>
            <p:cNvSpPr txBox="1"/>
            <p:nvPr/>
          </p:nvSpPr>
          <p:spPr>
            <a:xfrm>
              <a:off x="724003" y="3762635"/>
              <a:ext cx="2027627" cy="1138773"/>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Emissievrije binnensteden</a:t>
              </a:r>
            </a:p>
            <a:p>
              <a:pPr marL="285750" indent="-285750">
                <a:buFont typeface="Arial" panose="020B0604020202020204" pitchFamily="34" charset="0"/>
                <a:buChar char="•"/>
              </a:pPr>
              <a:r>
                <a:rPr lang="nl-NL" sz="1600">
                  <a:latin typeface="Georgia" panose="02040502050405020303" pitchFamily="18" charset="0"/>
                </a:rPr>
                <a:t>Vanaf 2025</a:t>
              </a:r>
            </a:p>
            <a:p>
              <a:pPr marL="285750" indent="-285750">
                <a:buFont typeface="Arial" panose="020B0604020202020204" pitchFamily="34" charset="0"/>
                <a:buChar char="•"/>
              </a:pPr>
              <a:endParaRPr lang="nl-NL"/>
            </a:p>
          </p:txBody>
        </p:sp>
      </p:grpSp>
      <p:grpSp>
        <p:nvGrpSpPr>
          <p:cNvPr id="7" name="Groep 6">
            <a:extLst>
              <a:ext uri="{FF2B5EF4-FFF2-40B4-BE49-F238E27FC236}">
                <a16:creationId xmlns:a16="http://schemas.microsoft.com/office/drawing/2014/main" id="{A7F0EB0C-2DEE-8B03-6DA2-86FC6A79D998}"/>
              </a:ext>
            </a:extLst>
          </p:cNvPr>
          <p:cNvGrpSpPr/>
          <p:nvPr/>
        </p:nvGrpSpPr>
        <p:grpSpPr>
          <a:xfrm>
            <a:off x="3545520" y="3244334"/>
            <a:ext cx="2027627" cy="2118738"/>
            <a:chOff x="3396183" y="3244334"/>
            <a:chExt cx="2027627" cy="2118738"/>
          </a:xfrm>
        </p:grpSpPr>
        <p:sp>
          <p:nvSpPr>
            <p:cNvPr id="12" name="Tekstvak 11">
              <a:extLst>
                <a:ext uri="{FF2B5EF4-FFF2-40B4-BE49-F238E27FC236}">
                  <a16:creationId xmlns:a16="http://schemas.microsoft.com/office/drawing/2014/main" id="{6B0040B7-7C48-B0FE-8BD7-E41E2428D00F}"/>
                </a:ext>
              </a:extLst>
            </p:cNvPr>
            <p:cNvSpPr txBox="1"/>
            <p:nvPr/>
          </p:nvSpPr>
          <p:spPr>
            <a:xfrm>
              <a:off x="3724197" y="3244334"/>
              <a:ext cx="1371600" cy="369332"/>
            </a:xfrm>
            <a:prstGeom prst="rect">
              <a:avLst/>
            </a:prstGeom>
            <a:noFill/>
          </p:spPr>
          <p:txBody>
            <a:bodyPr wrap="square" rtlCol="0">
              <a:spAutoFit/>
            </a:bodyPr>
            <a:lstStyle/>
            <a:p>
              <a:r>
                <a:rPr lang="nl-NL" b="1">
                  <a:latin typeface="Georgia" panose="02040502050405020303" pitchFamily="18" charset="0"/>
                </a:rPr>
                <a:t>AMBITIE</a:t>
              </a:r>
            </a:p>
          </p:txBody>
        </p:sp>
        <p:pic>
          <p:nvPicPr>
            <p:cNvPr id="13" name="Graphic 12" descr="Exponentiële grafiek met effen opvulling">
              <a:extLst>
                <a:ext uri="{FF2B5EF4-FFF2-40B4-BE49-F238E27FC236}">
                  <a16:creationId xmlns:a16="http://schemas.microsoft.com/office/drawing/2014/main" id="{3F6F957F-6791-2661-3159-9BE74A8DAF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7195" y="3244334"/>
              <a:ext cx="369332" cy="369332"/>
            </a:xfrm>
            <a:prstGeom prst="rect">
              <a:avLst/>
            </a:prstGeom>
          </p:spPr>
        </p:pic>
        <p:sp>
          <p:nvSpPr>
            <p:cNvPr id="20" name="Tekstvak 19">
              <a:extLst>
                <a:ext uri="{FF2B5EF4-FFF2-40B4-BE49-F238E27FC236}">
                  <a16:creationId xmlns:a16="http://schemas.microsoft.com/office/drawing/2014/main" id="{88660FE0-8DEA-0623-3420-FD40D36094C6}"/>
                </a:ext>
              </a:extLst>
            </p:cNvPr>
            <p:cNvSpPr txBox="1"/>
            <p:nvPr/>
          </p:nvSpPr>
          <p:spPr>
            <a:xfrm>
              <a:off x="3396183" y="3762634"/>
              <a:ext cx="2027627" cy="1600438"/>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Eigen ambitie</a:t>
              </a:r>
            </a:p>
            <a:p>
              <a:pPr marL="285750" indent="-285750">
                <a:buFont typeface="Arial" panose="020B0604020202020204" pitchFamily="34" charset="0"/>
                <a:buChar char="•"/>
              </a:pPr>
              <a:r>
                <a:rPr lang="nl-NL" sz="1600">
                  <a:latin typeface="Georgia" panose="02040502050405020303" pitchFamily="18" charset="0"/>
                </a:rPr>
                <a:t>Ambitie van klant</a:t>
              </a:r>
            </a:p>
            <a:p>
              <a:pPr marL="285750" indent="-285750">
                <a:buFont typeface="Arial" panose="020B0604020202020204" pitchFamily="34" charset="0"/>
                <a:buChar char="•"/>
              </a:pPr>
              <a:r>
                <a:rPr lang="nl-NL" sz="1600">
                  <a:latin typeface="Georgia" panose="02040502050405020303" pitchFamily="18" charset="0"/>
                </a:rPr>
                <a:t>Duurzaamheids-doelen</a:t>
              </a:r>
            </a:p>
            <a:p>
              <a:pPr marL="285750" indent="-285750">
                <a:buFont typeface="Arial" panose="020B0604020202020204" pitchFamily="34" charset="0"/>
                <a:buChar char="•"/>
              </a:pPr>
              <a:endParaRPr lang="nl-NL"/>
            </a:p>
          </p:txBody>
        </p:sp>
      </p:grpSp>
      <p:grpSp>
        <p:nvGrpSpPr>
          <p:cNvPr id="8" name="Groep 7">
            <a:extLst>
              <a:ext uri="{FF2B5EF4-FFF2-40B4-BE49-F238E27FC236}">
                <a16:creationId xmlns:a16="http://schemas.microsoft.com/office/drawing/2014/main" id="{08BBA00C-ABF2-D1E9-D7A6-6ED4B9C02ED1}"/>
              </a:ext>
            </a:extLst>
          </p:cNvPr>
          <p:cNvGrpSpPr/>
          <p:nvPr/>
        </p:nvGrpSpPr>
        <p:grpSpPr>
          <a:xfrm>
            <a:off x="6334140" y="3185309"/>
            <a:ext cx="2328004" cy="1264724"/>
            <a:chOff x="6096000" y="3244334"/>
            <a:chExt cx="2328004" cy="1264724"/>
          </a:xfrm>
        </p:grpSpPr>
        <p:sp>
          <p:nvSpPr>
            <p:cNvPr id="15" name="Tekstvak 14">
              <a:extLst>
                <a:ext uri="{FF2B5EF4-FFF2-40B4-BE49-F238E27FC236}">
                  <a16:creationId xmlns:a16="http://schemas.microsoft.com/office/drawing/2014/main" id="{1412A7FB-1CBB-42C0-F92C-4A8E895FA403}"/>
                </a:ext>
              </a:extLst>
            </p:cNvPr>
            <p:cNvSpPr txBox="1"/>
            <p:nvPr/>
          </p:nvSpPr>
          <p:spPr>
            <a:xfrm>
              <a:off x="6396378" y="3244334"/>
              <a:ext cx="2027626" cy="369332"/>
            </a:xfrm>
            <a:prstGeom prst="rect">
              <a:avLst/>
            </a:prstGeom>
            <a:noFill/>
          </p:spPr>
          <p:txBody>
            <a:bodyPr wrap="square" rtlCol="0">
              <a:spAutoFit/>
            </a:bodyPr>
            <a:lstStyle/>
            <a:p>
              <a:r>
                <a:rPr lang="nl-NL" b="1">
                  <a:latin typeface="Georgia" panose="02040502050405020303" pitchFamily="18" charset="0"/>
                </a:rPr>
                <a:t>STIKSTOF</a:t>
              </a:r>
            </a:p>
          </p:txBody>
        </p:sp>
        <p:pic>
          <p:nvPicPr>
            <p:cNvPr id="17" name="Graphic 16" descr="Chemische stoffen met effen opvulling">
              <a:extLst>
                <a:ext uri="{FF2B5EF4-FFF2-40B4-BE49-F238E27FC236}">
                  <a16:creationId xmlns:a16="http://schemas.microsoft.com/office/drawing/2014/main" id="{800FAE72-08ED-6B36-3727-63332E1E78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3244334"/>
              <a:ext cx="369332" cy="369332"/>
            </a:xfrm>
            <a:prstGeom prst="rect">
              <a:avLst/>
            </a:prstGeom>
          </p:spPr>
        </p:pic>
        <p:sp>
          <p:nvSpPr>
            <p:cNvPr id="23" name="Tekstvak 22">
              <a:extLst>
                <a:ext uri="{FF2B5EF4-FFF2-40B4-BE49-F238E27FC236}">
                  <a16:creationId xmlns:a16="http://schemas.microsoft.com/office/drawing/2014/main" id="{4BBF5906-A844-CBF9-62E6-2E78404D1CA5}"/>
                </a:ext>
              </a:extLst>
            </p:cNvPr>
            <p:cNvSpPr txBox="1"/>
            <p:nvPr/>
          </p:nvSpPr>
          <p:spPr>
            <a:xfrm>
              <a:off x="6227575" y="3647284"/>
              <a:ext cx="2027627" cy="861774"/>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Vooral relevant in bouwsector</a:t>
              </a:r>
            </a:p>
            <a:p>
              <a:pPr marL="285750" indent="-285750">
                <a:buFont typeface="Arial" panose="020B0604020202020204" pitchFamily="34" charset="0"/>
                <a:buChar char="•"/>
              </a:pPr>
              <a:endParaRPr lang="nl-NL"/>
            </a:p>
          </p:txBody>
        </p:sp>
      </p:grpSp>
      <p:grpSp>
        <p:nvGrpSpPr>
          <p:cNvPr id="10" name="Groep 9">
            <a:extLst>
              <a:ext uri="{FF2B5EF4-FFF2-40B4-BE49-F238E27FC236}">
                <a16:creationId xmlns:a16="http://schemas.microsoft.com/office/drawing/2014/main" id="{CEAD8B7C-0ADB-6192-5F97-AA4679312E44}"/>
              </a:ext>
            </a:extLst>
          </p:cNvPr>
          <p:cNvGrpSpPr/>
          <p:nvPr/>
        </p:nvGrpSpPr>
        <p:grpSpPr>
          <a:xfrm>
            <a:off x="8750131" y="1827606"/>
            <a:ext cx="2372620" cy="3125357"/>
            <a:chOff x="8512935" y="1827606"/>
            <a:chExt cx="2372620" cy="3125357"/>
          </a:xfrm>
        </p:grpSpPr>
        <p:sp>
          <p:nvSpPr>
            <p:cNvPr id="16" name="Tekstvak 15">
              <a:extLst>
                <a:ext uri="{FF2B5EF4-FFF2-40B4-BE49-F238E27FC236}">
                  <a16:creationId xmlns:a16="http://schemas.microsoft.com/office/drawing/2014/main" id="{44B3F1D9-D670-0F82-7B7A-79B48BE46479}"/>
                </a:ext>
              </a:extLst>
            </p:cNvPr>
            <p:cNvSpPr txBox="1"/>
            <p:nvPr/>
          </p:nvSpPr>
          <p:spPr>
            <a:xfrm>
              <a:off x="9513955" y="3244334"/>
              <a:ext cx="1371600" cy="369332"/>
            </a:xfrm>
            <a:prstGeom prst="rect">
              <a:avLst/>
            </a:prstGeom>
            <a:noFill/>
          </p:spPr>
          <p:txBody>
            <a:bodyPr wrap="square" rtlCol="0">
              <a:spAutoFit/>
            </a:bodyPr>
            <a:lstStyle/>
            <a:p>
              <a:r>
                <a:rPr lang="nl-NL" b="1">
                  <a:latin typeface="Georgia" panose="02040502050405020303" pitchFamily="18" charset="0"/>
                </a:rPr>
                <a:t>TCO</a:t>
              </a:r>
            </a:p>
          </p:txBody>
        </p:sp>
        <p:pic>
          <p:nvPicPr>
            <p:cNvPr id="18" name="Graphic 17" descr="Geld met effen opvulling">
              <a:extLst>
                <a:ext uri="{FF2B5EF4-FFF2-40B4-BE49-F238E27FC236}">
                  <a16:creationId xmlns:a16="http://schemas.microsoft.com/office/drawing/2014/main" id="{8FA8DCCF-76BD-5638-F83A-9770230D96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44623" y="3244334"/>
              <a:ext cx="369332" cy="369332"/>
            </a:xfrm>
            <a:prstGeom prst="rect">
              <a:avLst/>
            </a:prstGeom>
          </p:spPr>
        </p:pic>
        <p:cxnSp>
          <p:nvCxnSpPr>
            <p:cNvPr id="21" name="Verbindingslijn: gekromd 20">
              <a:extLst>
                <a:ext uri="{FF2B5EF4-FFF2-40B4-BE49-F238E27FC236}">
                  <a16:creationId xmlns:a16="http://schemas.microsoft.com/office/drawing/2014/main" id="{3A609CAD-33FD-2EE0-4498-0BB3C4F92638}"/>
                </a:ext>
              </a:extLst>
            </p:cNvPr>
            <p:cNvCxnSpPr>
              <a:cxnSpLocks/>
            </p:cNvCxnSpPr>
            <p:nvPr/>
          </p:nvCxnSpPr>
          <p:spPr>
            <a:xfrm rot="16200000" flipH="1">
              <a:off x="8849344" y="2577539"/>
              <a:ext cx="650383" cy="505185"/>
            </a:xfrm>
            <a:prstGeom prst="curvedConnector3">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BA5ED8BF-4AAB-569C-04E6-89363C8FB779}"/>
                </a:ext>
              </a:extLst>
            </p:cNvPr>
            <p:cNvSpPr txBox="1"/>
            <p:nvPr/>
          </p:nvSpPr>
          <p:spPr>
            <a:xfrm>
              <a:off x="8512935" y="1827606"/>
              <a:ext cx="1468192" cy="646331"/>
            </a:xfrm>
            <a:prstGeom prst="rect">
              <a:avLst/>
            </a:prstGeom>
            <a:noFill/>
          </p:spPr>
          <p:txBody>
            <a:bodyPr wrap="square" rtlCol="0">
              <a:spAutoFit/>
            </a:bodyPr>
            <a:lstStyle/>
            <a:p>
              <a:r>
                <a:rPr lang="nl-NL">
                  <a:latin typeface="Ink Free" panose="03080402000500000000" pitchFamily="66" charset="0"/>
                </a:rPr>
                <a:t>Steeds vaker!</a:t>
              </a:r>
            </a:p>
          </p:txBody>
        </p:sp>
        <p:sp>
          <p:nvSpPr>
            <p:cNvPr id="24" name="Tekstvak 23">
              <a:extLst>
                <a:ext uri="{FF2B5EF4-FFF2-40B4-BE49-F238E27FC236}">
                  <a16:creationId xmlns:a16="http://schemas.microsoft.com/office/drawing/2014/main" id="{6FEFD29B-E21C-4441-40DF-8983433DCA2A}"/>
                </a:ext>
              </a:extLst>
            </p:cNvPr>
            <p:cNvSpPr txBox="1"/>
            <p:nvPr/>
          </p:nvSpPr>
          <p:spPr>
            <a:xfrm>
              <a:off x="8857928" y="3598746"/>
              <a:ext cx="2027627" cy="1354217"/>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Total </a:t>
              </a:r>
              <a:r>
                <a:rPr lang="nl-NL" sz="1600" err="1">
                  <a:latin typeface="Georgia" panose="02040502050405020303" pitchFamily="18" charset="0"/>
                </a:rPr>
                <a:t>Cost</a:t>
              </a:r>
              <a:r>
                <a:rPr lang="nl-NL" sz="1600">
                  <a:latin typeface="Georgia" panose="02040502050405020303" pitchFamily="18" charset="0"/>
                </a:rPr>
                <a:t> of </a:t>
              </a:r>
              <a:r>
                <a:rPr lang="nl-NL" sz="1600" err="1">
                  <a:latin typeface="Georgia" panose="02040502050405020303" pitchFamily="18" charset="0"/>
                </a:rPr>
                <a:t>Ownership</a:t>
              </a:r>
              <a:endParaRPr lang="nl-NL" sz="1600">
                <a:latin typeface="Georgia" panose="02040502050405020303" pitchFamily="18" charset="0"/>
              </a:endParaRPr>
            </a:p>
            <a:p>
              <a:pPr marL="285750" indent="-285750">
                <a:buFont typeface="Arial" panose="020B0604020202020204" pitchFamily="34" charset="0"/>
                <a:buChar char="•"/>
              </a:pPr>
              <a:r>
                <a:rPr lang="nl-NL" sz="1600">
                  <a:latin typeface="Georgia" panose="02040502050405020303" pitchFamily="18" charset="0"/>
                </a:rPr>
                <a:t>Ieder jaar aantrekkelijker</a:t>
              </a:r>
            </a:p>
            <a:p>
              <a:pPr marL="285750" indent="-285750">
                <a:buFont typeface="Arial" panose="020B0604020202020204" pitchFamily="34" charset="0"/>
                <a:buChar char="•"/>
              </a:pPr>
              <a:endParaRPr lang="nl-NL"/>
            </a:p>
          </p:txBody>
        </p:sp>
      </p:grpSp>
    </p:spTree>
    <p:extLst>
      <p:ext uri="{BB962C8B-B14F-4D97-AF65-F5344CB8AC3E}">
        <p14:creationId xmlns:p14="http://schemas.microsoft.com/office/powerpoint/2010/main" val="1111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Total </a:t>
            </a:r>
            <a:r>
              <a:rPr lang="nl-NL" err="1"/>
              <a:t>Cost</a:t>
            </a:r>
            <a:r>
              <a:rPr lang="nl-NL"/>
              <a:t> of </a:t>
            </a:r>
            <a:r>
              <a:rPr lang="nl-NL" err="1"/>
              <a:t>Ownership</a:t>
            </a:r>
            <a:endParaRPr lang="nl-NL"/>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18" name="Graphic 17" descr="Geld met effen opvulling">
            <a:extLst>
              <a:ext uri="{FF2B5EF4-FFF2-40B4-BE49-F238E27FC236}">
                <a16:creationId xmlns:a16="http://schemas.microsoft.com/office/drawing/2014/main" id="{8FA8DCCF-76BD-5638-F83A-9770230D96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5763" y="107146"/>
            <a:ext cx="2141034" cy="2141034"/>
          </a:xfrm>
          <a:prstGeom prst="rect">
            <a:avLst/>
          </a:prstGeom>
        </p:spPr>
      </p:pic>
      <p:grpSp>
        <p:nvGrpSpPr>
          <p:cNvPr id="4" name="Groep 3">
            <a:extLst>
              <a:ext uri="{FF2B5EF4-FFF2-40B4-BE49-F238E27FC236}">
                <a16:creationId xmlns:a16="http://schemas.microsoft.com/office/drawing/2014/main" id="{251B478B-DA1B-C108-E77D-9A139056B91C}"/>
              </a:ext>
            </a:extLst>
          </p:cNvPr>
          <p:cNvGrpSpPr/>
          <p:nvPr/>
        </p:nvGrpSpPr>
        <p:grpSpPr>
          <a:xfrm>
            <a:off x="1280992" y="1471504"/>
            <a:ext cx="2609459" cy="3914992"/>
            <a:chOff x="2942982" y="1543833"/>
            <a:chExt cx="2609459" cy="3914992"/>
          </a:xfrm>
        </p:grpSpPr>
        <p:cxnSp>
          <p:nvCxnSpPr>
            <p:cNvPr id="21" name="Verbindingslijn: gekromd 20">
              <a:extLst>
                <a:ext uri="{FF2B5EF4-FFF2-40B4-BE49-F238E27FC236}">
                  <a16:creationId xmlns:a16="http://schemas.microsoft.com/office/drawing/2014/main" id="{3A609CAD-33FD-2EE0-4498-0BB3C4F92638}"/>
                </a:ext>
              </a:extLst>
            </p:cNvPr>
            <p:cNvCxnSpPr>
              <a:cxnSpLocks/>
            </p:cNvCxnSpPr>
            <p:nvPr/>
          </p:nvCxnSpPr>
          <p:spPr>
            <a:xfrm rot="16200000" flipH="1">
              <a:off x="3021887" y="2526863"/>
              <a:ext cx="646331" cy="369332"/>
            </a:xfrm>
            <a:prstGeom prst="curvedConnector3">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BA5ED8BF-4AAB-569C-04E6-89363C8FB779}"/>
                </a:ext>
              </a:extLst>
            </p:cNvPr>
            <p:cNvSpPr txBox="1"/>
            <p:nvPr/>
          </p:nvSpPr>
          <p:spPr>
            <a:xfrm rot="20995309">
              <a:off x="2942982" y="1543833"/>
              <a:ext cx="1595646" cy="646331"/>
            </a:xfrm>
            <a:prstGeom prst="rect">
              <a:avLst/>
            </a:prstGeom>
            <a:noFill/>
          </p:spPr>
          <p:txBody>
            <a:bodyPr wrap="square" rtlCol="0">
              <a:spAutoFit/>
            </a:bodyPr>
            <a:lstStyle/>
            <a:p>
              <a:r>
                <a:rPr lang="nl-NL">
                  <a:latin typeface="Ink Free" panose="03080402000500000000" pitchFamily="66" charset="0"/>
                </a:rPr>
                <a:t>Niet alleen energiekosten!</a:t>
              </a:r>
            </a:p>
          </p:txBody>
        </p:sp>
        <p:grpSp>
          <p:nvGrpSpPr>
            <p:cNvPr id="31" name="Groep 30">
              <a:extLst>
                <a:ext uri="{FF2B5EF4-FFF2-40B4-BE49-F238E27FC236}">
                  <a16:creationId xmlns:a16="http://schemas.microsoft.com/office/drawing/2014/main" id="{2B65AB11-4009-4DD4-171D-89E4F2C1982F}"/>
                </a:ext>
              </a:extLst>
            </p:cNvPr>
            <p:cNvGrpSpPr/>
            <p:nvPr/>
          </p:nvGrpSpPr>
          <p:grpSpPr>
            <a:xfrm>
              <a:off x="3233916" y="3190035"/>
              <a:ext cx="2318525" cy="2268790"/>
              <a:chOff x="7319759" y="3230068"/>
              <a:chExt cx="2318525" cy="2268790"/>
            </a:xfrm>
          </p:grpSpPr>
          <p:grpSp>
            <p:nvGrpSpPr>
              <p:cNvPr id="25" name="Groep 24">
                <a:extLst>
                  <a:ext uri="{FF2B5EF4-FFF2-40B4-BE49-F238E27FC236}">
                    <a16:creationId xmlns:a16="http://schemas.microsoft.com/office/drawing/2014/main" id="{B9BBE32D-9928-816E-EF8F-4B968EC24832}"/>
                  </a:ext>
                </a:extLst>
              </p:cNvPr>
              <p:cNvGrpSpPr/>
              <p:nvPr/>
            </p:nvGrpSpPr>
            <p:grpSpPr>
              <a:xfrm>
                <a:off x="7441855" y="3249249"/>
                <a:ext cx="2196429" cy="2249609"/>
                <a:chOff x="6227575" y="3244334"/>
                <a:chExt cx="2196429" cy="2249609"/>
              </a:xfrm>
            </p:grpSpPr>
            <p:sp>
              <p:nvSpPr>
                <p:cNvPr id="26" name="Tekstvak 25">
                  <a:extLst>
                    <a:ext uri="{FF2B5EF4-FFF2-40B4-BE49-F238E27FC236}">
                      <a16:creationId xmlns:a16="http://schemas.microsoft.com/office/drawing/2014/main" id="{E30E5435-8E5C-FFCE-6A84-420976FD6B36}"/>
                    </a:ext>
                  </a:extLst>
                </p:cNvPr>
                <p:cNvSpPr txBox="1"/>
                <p:nvPr/>
              </p:nvSpPr>
              <p:spPr>
                <a:xfrm>
                  <a:off x="6396378" y="3244334"/>
                  <a:ext cx="2027626" cy="369332"/>
                </a:xfrm>
                <a:prstGeom prst="rect">
                  <a:avLst/>
                </a:prstGeom>
                <a:noFill/>
              </p:spPr>
              <p:txBody>
                <a:bodyPr wrap="square" rtlCol="0">
                  <a:spAutoFit/>
                </a:bodyPr>
                <a:lstStyle/>
                <a:p>
                  <a:r>
                    <a:rPr lang="nl-NL" b="1">
                      <a:latin typeface="Georgia" panose="02040502050405020303" pitchFamily="18" charset="0"/>
                    </a:rPr>
                    <a:t>CSRD</a:t>
                  </a:r>
                </a:p>
              </p:txBody>
            </p:sp>
            <p:sp>
              <p:nvSpPr>
                <p:cNvPr id="28" name="Tekstvak 27">
                  <a:extLst>
                    <a:ext uri="{FF2B5EF4-FFF2-40B4-BE49-F238E27FC236}">
                      <a16:creationId xmlns:a16="http://schemas.microsoft.com/office/drawing/2014/main" id="{8C96DC6E-6161-30A1-8D5D-16845891FD9D}"/>
                    </a:ext>
                  </a:extLst>
                </p:cNvPr>
                <p:cNvSpPr txBox="1"/>
                <p:nvPr/>
              </p:nvSpPr>
              <p:spPr>
                <a:xfrm>
                  <a:off x="6227575" y="3647284"/>
                  <a:ext cx="2027627" cy="1846659"/>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Corporate </a:t>
                  </a:r>
                  <a:r>
                    <a:rPr lang="nl-NL" sz="1600" err="1">
                      <a:latin typeface="Georgia" panose="02040502050405020303" pitchFamily="18" charset="0"/>
                    </a:rPr>
                    <a:t>Sustainability</a:t>
                  </a:r>
                  <a:r>
                    <a:rPr lang="nl-NL" sz="1600">
                      <a:latin typeface="Georgia" panose="02040502050405020303" pitchFamily="18" charset="0"/>
                    </a:rPr>
                    <a:t> Reporting Directive</a:t>
                  </a:r>
                </a:p>
                <a:p>
                  <a:pPr marL="285750" indent="-285750">
                    <a:buFont typeface="Arial" panose="020B0604020202020204" pitchFamily="34" charset="0"/>
                    <a:buChar char="•"/>
                  </a:pPr>
                  <a:r>
                    <a:rPr lang="nl-NL" sz="1600">
                      <a:latin typeface="Georgia" panose="02040502050405020303" pitchFamily="18" charset="0"/>
                    </a:rPr>
                    <a:t>Rapporteren CO2-uitstoot</a:t>
                  </a:r>
                </a:p>
                <a:p>
                  <a:pPr marL="285750" indent="-285750">
                    <a:buFont typeface="Arial" panose="020B0604020202020204" pitchFamily="34" charset="0"/>
                    <a:buChar char="•"/>
                  </a:pPr>
                  <a:r>
                    <a:rPr lang="nl-NL" sz="1600">
                      <a:latin typeface="Georgia" panose="02040502050405020303" pitchFamily="18" charset="0"/>
                    </a:rPr>
                    <a:t>Vanaf 2024</a:t>
                  </a:r>
                  <a:endParaRPr lang="nl-NL"/>
                </a:p>
              </p:txBody>
            </p:sp>
          </p:grpSp>
          <p:pic>
            <p:nvPicPr>
              <p:cNvPr id="30" name="Graphic 29" descr="Document met effen opvulling">
                <a:extLst>
                  <a:ext uri="{FF2B5EF4-FFF2-40B4-BE49-F238E27FC236}">
                    <a16:creationId xmlns:a16="http://schemas.microsoft.com/office/drawing/2014/main" id="{D92C6F1A-D2F6-690E-D9B7-9517CA7D5B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9759" y="3230068"/>
                <a:ext cx="360000" cy="360000"/>
              </a:xfrm>
              <a:prstGeom prst="rect">
                <a:avLst/>
              </a:prstGeom>
            </p:spPr>
          </p:pic>
        </p:grpSp>
      </p:grpSp>
      <p:grpSp>
        <p:nvGrpSpPr>
          <p:cNvPr id="9" name="Groep 8">
            <a:extLst>
              <a:ext uri="{FF2B5EF4-FFF2-40B4-BE49-F238E27FC236}">
                <a16:creationId xmlns:a16="http://schemas.microsoft.com/office/drawing/2014/main" id="{AD20E289-B85A-04C5-F0A1-AF76660FF5EB}"/>
              </a:ext>
            </a:extLst>
          </p:cNvPr>
          <p:cNvGrpSpPr/>
          <p:nvPr/>
        </p:nvGrpSpPr>
        <p:grpSpPr>
          <a:xfrm>
            <a:off x="4693052" y="3179459"/>
            <a:ext cx="2987097" cy="2299568"/>
            <a:chOff x="7319759" y="3230068"/>
            <a:chExt cx="2987097" cy="2299568"/>
          </a:xfrm>
        </p:grpSpPr>
        <p:grpSp>
          <p:nvGrpSpPr>
            <p:cNvPr id="27" name="Groep 26">
              <a:extLst>
                <a:ext uri="{FF2B5EF4-FFF2-40B4-BE49-F238E27FC236}">
                  <a16:creationId xmlns:a16="http://schemas.microsoft.com/office/drawing/2014/main" id="{D7B73A94-23B3-B5C9-A3FF-6A82713BE448}"/>
                </a:ext>
              </a:extLst>
            </p:cNvPr>
            <p:cNvGrpSpPr/>
            <p:nvPr/>
          </p:nvGrpSpPr>
          <p:grpSpPr>
            <a:xfrm>
              <a:off x="7441855" y="3249249"/>
              <a:ext cx="2865001" cy="2280387"/>
              <a:chOff x="6227575" y="3244334"/>
              <a:chExt cx="2865001" cy="2280387"/>
            </a:xfrm>
          </p:grpSpPr>
          <p:sp>
            <p:nvSpPr>
              <p:cNvPr id="32" name="Tekstvak 31">
                <a:extLst>
                  <a:ext uri="{FF2B5EF4-FFF2-40B4-BE49-F238E27FC236}">
                    <a16:creationId xmlns:a16="http://schemas.microsoft.com/office/drawing/2014/main" id="{ECFA9D51-7975-AB2C-5AE9-C702A58BA80B}"/>
                  </a:ext>
                </a:extLst>
              </p:cNvPr>
              <p:cNvSpPr txBox="1"/>
              <p:nvPr/>
            </p:nvSpPr>
            <p:spPr>
              <a:xfrm>
                <a:off x="6396378" y="3244334"/>
                <a:ext cx="2696198" cy="369332"/>
              </a:xfrm>
              <a:prstGeom prst="rect">
                <a:avLst/>
              </a:prstGeom>
              <a:noFill/>
            </p:spPr>
            <p:txBody>
              <a:bodyPr wrap="square" rtlCol="0">
                <a:spAutoFit/>
              </a:bodyPr>
              <a:lstStyle/>
              <a:p>
                <a:r>
                  <a:rPr lang="nl-NL" b="1">
                    <a:latin typeface="Georgia" panose="02040502050405020303" pitchFamily="18" charset="0"/>
                  </a:rPr>
                  <a:t>Vrachtwagenheffing</a:t>
                </a:r>
              </a:p>
            </p:txBody>
          </p:sp>
          <p:sp>
            <p:nvSpPr>
              <p:cNvPr id="33" name="Tekstvak 32">
                <a:extLst>
                  <a:ext uri="{FF2B5EF4-FFF2-40B4-BE49-F238E27FC236}">
                    <a16:creationId xmlns:a16="http://schemas.microsoft.com/office/drawing/2014/main" id="{AD29D093-5749-F81A-C4BD-B5EEB6E50B3E}"/>
                  </a:ext>
                </a:extLst>
              </p:cNvPr>
              <p:cNvSpPr txBox="1"/>
              <p:nvPr/>
            </p:nvSpPr>
            <p:spPr>
              <a:xfrm>
                <a:off x="6227575" y="3647284"/>
                <a:ext cx="2027627" cy="1877437"/>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nl-NL" sz="1600">
                    <a:effectLst/>
                    <a:latin typeface="Georgia" panose="02040502050405020303" pitchFamily="18" charset="0"/>
                    <a:ea typeface="Times New Roman" panose="02020603050405020304" pitchFamily="18" charset="0"/>
                    <a:cs typeface="Times New Roman" panose="02020603050405020304" pitchFamily="18" charset="0"/>
                  </a:rPr>
                  <a:t>Hoe schoner, zuiniger en lichter het voertuig, hoe lager de heffing. </a:t>
                </a:r>
              </a:p>
              <a:p>
                <a:pPr marL="342900" indent="-342900">
                  <a:buFont typeface="Arial" panose="020B0604020202020204" pitchFamily="34" charset="0"/>
                  <a:buChar char="•"/>
                  <a:tabLst>
                    <a:tab pos="457200" algn="l"/>
                  </a:tabLst>
                </a:pPr>
                <a:r>
                  <a:rPr lang="nl-NL" sz="1600">
                    <a:latin typeface="Georgia" panose="02040502050405020303" pitchFamily="18" charset="0"/>
                    <a:ea typeface="Times New Roman" panose="02020603050405020304" pitchFamily="18" charset="0"/>
                    <a:cs typeface="Times New Roman" panose="02020603050405020304" pitchFamily="18" charset="0"/>
                  </a:rPr>
                  <a:t>Vanaf 2026 </a:t>
                </a:r>
              </a:p>
              <a:p>
                <a:pPr marL="342900" lvl="0" indent="-342900">
                  <a:buFont typeface="Arial" panose="020B0604020202020204" pitchFamily="34" charset="0"/>
                  <a:buChar char="•"/>
                  <a:tabLst>
                    <a:tab pos="457200" algn="l"/>
                  </a:tabLst>
                </a:pPr>
                <a:endParaRPr lang="nl-NL" sz="1600">
                  <a:effectLst/>
                  <a:latin typeface="Georgia" panose="02040502050405020303" pitchFamily="18" charset="0"/>
                  <a:ea typeface="Calibri" panose="020F0502020204030204" pitchFamily="34" charset="0"/>
                  <a:cs typeface="Times New Roman" panose="02020603050405020304" pitchFamily="18" charset="0"/>
                </a:endParaRPr>
              </a:p>
            </p:txBody>
          </p:sp>
        </p:grpSp>
        <p:pic>
          <p:nvPicPr>
            <p:cNvPr id="29" name="Graphic 28" descr="Document met effen opvulling">
              <a:extLst>
                <a:ext uri="{FF2B5EF4-FFF2-40B4-BE49-F238E27FC236}">
                  <a16:creationId xmlns:a16="http://schemas.microsoft.com/office/drawing/2014/main" id="{7C701E81-D480-C830-44BC-4E8EF720AC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9759" y="3230068"/>
              <a:ext cx="360000" cy="360000"/>
            </a:xfrm>
            <a:prstGeom prst="rect">
              <a:avLst/>
            </a:prstGeom>
          </p:spPr>
        </p:pic>
      </p:grpSp>
      <p:grpSp>
        <p:nvGrpSpPr>
          <p:cNvPr id="5" name="Groep 4">
            <a:extLst>
              <a:ext uri="{FF2B5EF4-FFF2-40B4-BE49-F238E27FC236}">
                <a16:creationId xmlns:a16="http://schemas.microsoft.com/office/drawing/2014/main" id="{AC64FCEE-438F-D2DC-C672-79FF33AA6C34}"/>
              </a:ext>
            </a:extLst>
          </p:cNvPr>
          <p:cNvGrpSpPr/>
          <p:nvPr/>
        </p:nvGrpSpPr>
        <p:grpSpPr>
          <a:xfrm>
            <a:off x="8775447" y="3117706"/>
            <a:ext cx="2398075" cy="2465053"/>
            <a:chOff x="8864657" y="3114871"/>
            <a:chExt cx="2398075" cy="2465053"/>
          </a:xfrm>
        </p:grpSpPr>
        <p:grpSp>
          <p:nvGrpSpPr>
            <p:cNvPr id="35" name="Groep 34">
              <a:extLst>
                <a:ext uri="{FF2B5EF4-FFF2-40B4-BE49-F238E27FC236}">
                  <a16:creationId xmlns:a16="http://schemas.microsoft.com/office/drawing/2014/main" id="{93876AFC-83D4-22AB-6169-1D540161F150}"/>
                </a:ext>
              </a:extLst>
            </p:cNvPr>
            <p:cNvGrpSpPr/>
            <p:nvPr/>
          </p:nvGrpSpPr>
          <p:grpSpPr>
            <a:xfrm>
              <a:off x="8969643" y="3114871"/>
              <a:ext cx="2293089" cy="2465053"/>
              <a:chOff x="6227575" y="3244334"/>
              <a:chExt cx="2293089" cy="2465053"/>
            </a:xfrm>
          </p:grpSpPr>
          <p:sp>
            <p:nvSpPr>
              <p:cNvPr id="37" name="Tekstvak 36">
                <a:extLst>
                  <a:ext uri="{FF2B5EF4-FFF2-40B4-BE49-F238E27FC236}">
                    <a16:creationId xmlns:a16="http://schemas.microsoft.com/office/drawing/2014/main" id="{DF38DBCB-95E7-6218-D7F7-5B47423296E8}"/>
                  </a:ext>
                </a:extLst>
              </p:cNvPr>
              <p:cNvSpPr txBox="1"/>
              <p:nvPr/>
            </p:nvSpPr>
            <p:spPr>
              <a:xfrm>
                <a:off x="6396378" y="3244334"/>
                <a:ext cx="2027626" cy="369332"/>
              </a:xfrm>
              <a:prstGeom prst="rect">
                <a:avLst/>
              </a:prstGeom>
              <a:noFill/>
            </p:spPr>
            <p:txBody>
              <a:bodyPr wrap="square" rtlCol="0">
                <a:spAutoFit/>
              </a:bodyPr>
              <a:lstStyle/>
              <a:p>
                <a:r>
                  <a:rPr lang="nl-NL" b="1">
                    <a:latin typeface="Georgia" panose="02040502050405020303" pitchFamily="18" charset="0"/>
                  </a:rPr>
                  <a:t>Tolheffing</a:t>
                </a:r>
              </a:p>
            </p:txBody>
          </p:sp>
          <p:sp>
            <p:nvSpPr>
              <p:cNvPr id="38" name="Tekstvak 37">
                <a:extLst>
                  <a:ext uri="{FF2B5EF4-FFF2-40B4-BE49-F238E27FC236}">
                    <a16:creationId xmlns:a16="http://schemas.microsoft.com/office/drawing/2014/main" id="{D29F2784-AE83-1C79-34FE-264C4323EB4E}"/>
                  </a:ext>
                </a:extLst>
              </p:cNvPr>
              <p:cNvSpPr txBox="1"/>
              <p:nvPr/>
            </p:nvSpPr>
            <p:spPr>
              <a:xfrm>
                <a:off x="6227575" y="3647284"/>
                <a:ext cx="2293089" cy="2062103"/>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Duitsland</a:t>
                </a:r>
              </a:p>
              <a:p>
                <a:pPr marL="285750" indent="-285750">
                  <a:buFont typeface="Arial" panose="020B0604020202020204" pitchFamily="34" charset="0"/>
                  <a:buChar char="•"/>
                </a:pPr>
                <a:r>
                  <a:rPr lang="nl-NL" sz="1600">
                    <a:latin typeface="Georgia" panose="02040502050405020303" pitchFamily="18" charset="0"/>
                  </a:rPr>
                  <a:t>LKW-</a:t>
                </a:r>
                <a:r>
                  <a:rPr lang="nl-NL" sz="1600" err="1">
                    <a:latin typeface="Georgia" panose="02040502050405020303" pitchFamily="18" charset="0"/>
                  </a:rPr>
                  <a:t>Maut</a:t>
                </a:r>
                <a:endParaRPr lang="nl-NL" sz="1600">
                  <a:latin typeface="Georgia" panose="02040502050405020303" pitchFamily="18" charset="0"/>
                </a:endParaRPr>
              </a:p>
              <a:p>
                <a:pPr marL="285750" indent="-285750">
                  <a:buFont typeface="Arial" panose="020B0604020202020204" pitchFamily="34" charset="0"/>
                  <a:buChar char="•"/>
                </a:pPr>
                <a:r>
                  <a:rPr lang="nl-NL" sz="1600">
                    <a:latin typeface="Georgia" panose="02040502050405020303" pitchFamily="18" charset="0"/>
                  </a:rPr>
                  <a:t>Hogere tarieven per 1 dec ‘23</a:t>
                </a:r>
              </a:p>
              <a:p>
                <a:pPr marL="285750" indent="-285750">
                  <a:buFont typeface="Arial" panose="020B0604020202020204" pitchFamily="34" charset="0"/>
                  <a:buChar char="•"/>
                </a:pPr>
                <a:r>
                  <a:rPr lang="nl-NL" sz="1600">
                    <a:latin typeface="Georgia" panose="02040502050405020303" pitchFamily="18" charset="0"/>
                  </a:rPr>
                  <a:t>ZE vrijstelling tot eind 2025, daarna 25% van reguliere tarief</a:t>
                </a:r>
                <a:endParaRPr lang="nl-NL"/>
              </a:p>
            </p:txBody>
          </p:sp>
        </p:grpSp>
        <p:pic>
          <p:nvPicPr>
            <p:cNvPr id="43" name="Graphic 42" descr="Kassa met effen opvulling">
              <a:extLst>
                <a:ext uri="{FF2B5EF4-FFF2-40B4-BE49-F238E27FC236}">
                  <a16:creationId xmlns:a16="http://schemas.microsoft.com/office/drawing/2014/main" id="{28A1627A-D0A4-EDDB-17E7-4741F7BF41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64657" y="3179459"/>
              <a:ext cx="304744" cy="304744"/>
            </a:xfrm>
            <a:prstGeom prst="rect">
              <a:avLst/>
            </a:prstGeom>
          </p:spPr>
        </p:pic>
      </p:grpSp>
    </p:spTree>
    <p:extLst>
      <p:ext uri="{BB962C8B-B14F-4D97-AF65-F5344CB8AC3E}">
        <p14:creationId xmlns:p14="http://schemas.microsoft.com/office/powerpoint/2010/main" val="242633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Randvoorwaarde</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10" name="Picture 4">
            <a:extLst>
              <a:ext uri="{FF2B5EF4-FFF2-40B4-BE49-F238E27FC236}">
                <a16:creationId xmlns:a16="http://schemas.microsoft.com/office/drawing/2014/main" id="{B8D0C858-D585-F800-BCD7-14FCFA63A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93" r="8075"/>
          <a:stretch/>
        </p:blipFill>
        <p:spPr bwMode="auto">
          <a:xfrm>
            <a:off x="9017966" y="146839"/>
            <a:ext cx="2904644" cy="190264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Selectievakje met vinkje met effen opvulling">
            <a:extLst>
              <a:ext uri="{FF2B5EF4-FFF2-40B4-BE49-F238E27FC236}">
                <a16:creationId xmlns:a16="http://schemas.microsoft.com/office/drawing/2014/main" id="{1707AEE5-A0AD-8A30-8E85-24949E1A92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5328" y="2118183"/>
            <a:ext cx="472099" cy="472099"/>
          </a:xfrm>
          <a:prstGeom prst="rect">
            <a:avLst/>
          </a:prstGeom>
        </p:spPr>
      </p:pic>
      <p:sp>
        <p:nvSpPr>
          <p:cNvPr id="12" name="Tekstvak 11">
            <a:extLst>
              <a:ext uri="{FF2B5EF4-FFF2-40B4-BE49-F238E27FC236}">
                <a16:creationId xmlns:a16="http://schemas.microsoft.com/office/drawing/2014/main" id="{FA914F1D-C5A3-0A26-E603-21084EC32B0D}"/>
              </a:ext>
            </a:extLst>
          </p:cNvPr>
          <p:cNvSpPr txBox="1"/>
          <p:nvPr/>
        </p:nvSpPr>
        <p:spPr>
          <a:xfrm>
            <a:off x="9317786" y="2199780"/>
            <a:ext cx="3316018" cy="1200329"/>
          </a:xfrm>
          <a:prstGeom prst="rect">
            <a:avLst/>
          </a:prstGeom>
          <a:noFill/>
        </p:spPr>
        <p:txBody>
          <a:bodyPr wrap="square" rtlCol="0">
            <a:spAutoFit/>
          </a:bodyPr>
          <a:lstStyle/>
          <a:p>
            <a:r>
              <a:rPr lang="nl-NL" sz="1600">
                <a:latin typeface="Georgia" panose="02040502050405020303" pitchFamily="18" charset="0"/>
              </a:rPr>
              <a:t>Megawatt </a:t>
            </a:r>
            <a:r>
              <a:rPr lang="nl-NL" sz="1600" err="1">
                <a:latin typeface="Georgia" panose="02040502050405020303" pitchFamily="18" charset="0"/>
              </a:rPr>
              <a:t>Charging</a:t>
            </a:r>
            <a:r>
              <a:rPr lang="nl-NL" sz="1600">
                <a:latin typeface="Georgia" panose="02040502050405020303" pitchFamily="18" charset="0"/>
              </a:rPr>
              <a:t> System</a:t>
            </a:r>
          </a:p>
          <a:p>
            <a:pPr marL="285750" indent="-285750">
              <a:buFont typeface="Arial" panose="020B0604020202020204" pitchFamily="34" charset="0"/>
              <a:buChar char="•"/>
            </a:pPr>
            <a:endParaRPr lang="nl-NL"/>
          </a:p>
          <a:p>
            <a:endParaRPr lang="nl-NL"/>
          </a:p>
          <a:p>
            <a:pPr marL="285750" indent="-285750">
              <a:buFont typeface="Arial" panose="020B0604020202020204" pitchFamily="34" charset="0"/>
              <a:buChar char="•"/>
            </a:pPr>
            <a:endParaRPr lang="nl-NL"/>
          </a:p>
        </p:txBody>
      </p:sp>
      <p:grpSp>
        <p:nvGrpSpPr>
          <p:cNvPr id="14" name="Groep 13">
            <a:extLst>
              <a:ext uri="{FF2B5EF4-FFF2-40B4-BE49-F238E27FC236}">
                <a16:creationId xmlns:a16="http://schemas.microsoft.com/office/drawing/2014/main" id="{09496A81-E824-8303-AB92-2B12CF4E86BE}"/>
              </a:ext>
            </a:extLst>
          </p:cNvPr>
          <p:cNvGrpSpPr/>
          <p:nvPr/>
        </p:nvGrpSpPr>
        <p:grpSpPr>
          <a:xfrm>
            <a:off x="1088265" y="1188076"/>
            <a:ext cx="3813289" cy="3820193"/>
            <a:chOff x="1088265" y="1188076"/>
            <a:chExt cx="3813289" cy="3820193"/>
          </a:xfrm>
        </p:grpSpPr>
        <p:pic>
          <p:nvPicPr>
            <p:cNvPr id="15" name="Graphic 14" descr="Denkwolkje met effen opvulling">
              <a:extLst>
                <a:ext uri="{FF2B5EF4-FFF2-40B4-BE49-F238E27FC236}">
                  <a16:creationId xmlns:a16="http://schemas.microsoft.com/office/drawing/2014/main" id="{17E02254-5010-9B29-7D1B-68245A098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323" y="1188076"/>
              <a:ext cx="2648231" cy="2648231"/>
            </a:xfrm>
            <a:prstGeom prst="rect">
              <a:avLst/>
            </a:prstGeom>
          </p:spPr>
        </p:pic>
        <p:sp>
          <p:nvSpPr>
            <p:cNvPr id="16" name="Tekstvak 15">
              <a:extLst>
                <a:ext uri="{FF2B5EF4-FFF2-40B4-BE49-F238E27FC236}">
                  <a16:creationId xmlns:a16="http://schemas.microsoft.com/office/drawing/2014/main" id="{7531849B-3E6F-D04C-A2F3-50A54D245633}"/>
                </a:ext>
              </a:extLst>
            </p:cNvPr>
            <p:cNvSpPr txBox="1"/>
            <p:nvPr/>
          </p:nvSpPr>
          <p:spPr>
            <a:xfrm>
              <a:off x="2706560" y="1951672"/>
              <a:ext cx="2027626" cy="1200329"/>
            </a:xfrm>
            <a:prstGeom prst="rect">
              <a:avLst/>
            </a:prstGeom>
            <a:noFill/>
          </p:spPr>
          <p:txBody>
            <a:bodyPr wrap="square" rtlCol="0">
              <a:spAutoFit/>
            </a:bodyPr>
            <a:lstStyle/>
            <a:p>
              <a:r>
                <a:rPr lang="nl-NL">
                  <a:solidFill>
                    <a:schemeClr val="bg1"/>
                  </a:solidFill>
                  <a:latin typeface="Georgia" panose="02040502050405020303" pitchFamily="18" charset="0"/>
                </a:rPr>
                <a:t>Kan ik wel snel </a:t>
              </a:r>
            </a:p>
            <a:p>
              <a:r>
                <a:rPr lang="nl-NL">
                  <a:solidFill>
                    <a:schemeClr val="bg1"/>
                  </a:solidFill>
                  <a:latin typeface="Georgia" panose="02040502050405020303" pitchFamily="18" charset="0"/>
                </a:rPr>
                <a:t>genoeg laden?</a:t>
              </a:r>
            </a:p>
            <a:p>
              <a:endParaRPr lang="nl-NL">
                <a:solidFill>
                  <a:schemeClr val="bg1"/>
                </a:solidFill>
              </a:endParaRPr>
            </a:p>
            <a:p>
              <a:pPr marL="285750" indent="-285750">
                <a:buFont typeface="Arial" panose="020B0604020202020204" pitchFamily="34" charset="0"/>
                <a:buChar char="•"/>
              </a:pPr>
              <a:endParaRPr lang="nl-NL">
                <a:solidFill>
                  <a:schemeClr val="bg1"/>
                </a:solidFill>
              </a:endParaRPr>
            </a:p>
          </p:txBody>
        </p:sp>
        <p:pic>
          <p:nvPicPr>
            <p:cNvPr id="17" name="Afbeelding 16" descr="Afbeelding met kleding, tekenfilm, illustratie, kunst&#10;&#10;Automatisch gegenereerde beschrijving">
              <a:extLst>
                <a:ext uri="{FF2B5EF4-FFF2-40B4-BE49-F238E27FC236}">
                  <a16:creationId xmlns:a16="http://schemas.microsoft.com/office/drawing/2014/main" id="{321FD8B7-B9AF-D815-4544-3E65E1E022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265" y="2940878"/>
              <a:ext cx="2067391" cy="2067391"/>
            </a:xfrm>
            <a:prstGeom prst="rect">
              <a:avLst/>
            </a:prstGeom>
          </p:spPr>
        </p:pic>
      </p:grpSp>
      <p:pic>
        <p:nvPicPr>
          <p:cNvPr id="18" name="Afbeelding 17">
            <a:extLst>
              <a:ext uri="{FF2B5EF4-FFF2-40B4-BE49-F238E27FC236}">
                <a16:creationId xmlns:a16="http://schemas.microsoft.com/office/drawing/2014/main" id="{492B5E99-B256-788F-276C-96D99B677323}"/>
              </a:ext>
            </a:extLst>
          </p:cNvPr>
          <p:cNvPicPr>
            <a:picLocks noChangeAspect="1"/>
          </p:cNvPicPr>
          <p:nvPr/>
        </p:nvPicPr>
        <p:blipFill rotWithShape="1">
          <a:blip r:embed="rId10"/>
          <a:srcRect l="2857" t="1427" b="2672"/>
          <a:stretch/>
        </p:blipFill>
        <p:spPr>
          <a:xfrm>
            <a:off x="5554228" y="2584638"/>
            <a:ext cx="5646419" cy="3578240"/>
          </a:xfrm>
          <a:prstGeom prst="rect">
            <a:avLst/>
          </a:prstGeom>
        </p:spPr>
      </p:pic>
      <p:sp>
        <p:nvSpPr>
          <p:cNvPr id="3" name="Tekstvak 1">
            <a:extLst>
              <a:ext uri="{FF2B5EF4-FFF2-40B4-BE49-F238E27FC236}">
                <a16:creationId xmlns:a16="http://schemas.microsoft.com/office/drawing/2014/main" id="{D2EAA90A-1D0C-7E46-91B8-FACDFD08ED5A}"/>
              </a:ext>
            </a:extLst>
          </p:cNvPr>
          <p:cNvSpPr txBox="1"/>
          <p:nvPr/>
        </p:nvSpPr>
        <p:spPr>
          <a:xfrm>
            <a:off x="10734675" y="2049480"/>
            <a:ext cx="1257300" cy="2308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a:solidFill>
                  <a:srgbClr val="170000"/>
                </a:solidFill>
              </a:rPr>
              <a:t>© Scania Schweiz AG</a:t>
            </a:r>
          </a:p>
        </p:txBody>
      </p:sp>
    </p:spTree>
    <p:extLst>
      <p:ext uri="{BB962C8B-B14F-4D97-AF65-F5344CB8AC3E}">
        <p14:creationId xmlns:p14="http://schemas.microsoft.com/office/powerpoint/2010/main" val="309055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Randvoorwaarde</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02BFD964-E951-C1F7-5C9F-CFAB54987FBD}"/>
              </a:ext>
            </a:extLst>
          </p:cNvPr>
          <p:cNvSpPr txBox="1"/>
          <p:nvPr/>
        </p:nvSpPr>
        <p:spPr>
          <a:xfrm>
            <a:off x="5628068" y="2136338"/>
            <a:ext cx="5866326" cy="2119363"/>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r>
              <a:rPr lang="nl-NL">
                <a:latin typeface="Georgia" panose="02040502050405020303" pitchFamily="18" charset="0"/>
              </a:rPr>
              <a:t>80% van (</a:t>
            </a:r>
            <a:r>
              <a:rPr lang="nl-NL" err="1">
                <a:latin typeface="Georgia" panose="02040502050405020303" pitchFamily="18" charset="0"/>
              </a:rPr>
              <a:t>NL’se</a:t>
            </a:r>
            <a:r>
              <a:rPr lang="nl-NL">
                <a:latin typeface="Georgia" panose="02040502050405020303" pitchFamily="18" charset="0"/>
              </a:rPr>
              <a:t>) vrachtwagens laadt op eigen terrein: bedrijventerreinen</a:t>
            </a:r>
          </a:p>
          <a:p>
            <a:pPr marL="285750" indent="-285750">
              <a:lnSpc>
                <a:spcPct val="150000"/>
              </a:lnSpc>
              <a:buClr>
                <a:srgbClr val="9F0230"/>
              </a:buClr>
              <a:buFont typeface="Arial" panose="020B0604020202020204" pitchFamily="34" charset="0"/>
              <a:buChar char="•"/>
            </a:pPr>
            <a:r>
              <a:rPr lang="nl-NL">
                <a:latin typeface="Georgia" panose="02040502050405020303" pitchFamily="18" charset="0"/>
              </a:rPr>
              <a:t>Collectief laden: samen laadinfra organiseren</a:t>
            </a:r>
          </a:p>
          <a:p>
            <a:pPr marL="285750" indent="-285750">
              <a:lnSpc>
                <a:spcPct val="150000"/>
              </a:lnSpc>
              <a:buClr>
                <a:srgbClr val="9F0230"/>
              </a:buClr>
              <a:buFont typeface="Arial" panose="020B0604020202020204" pitchFamily="34" charset="0"/>
              <a:buChar char="•"/>
            </a:pPr>
            <a:r>
              <a:rPr lang="nl-NL">
                <a:latin typeface="Georgia" panose="02040502050405020303" pitchFamily="18" charset="0"/>
              </a:rPr>
              <a:t>Onderweg laden: essentieel voor internationaal transport</a:t>
            </a:r>
          </a:p>
        </p:txBody>
      </p:sp>
      <p:grpSp>
        <p:nvGrpSpPr>
          <p:cNvPr id="13" name="Groep 12">
            <a:extLst>
              <a:ext uri="{FF2B5EF4-FFF2-40B4-BE49-F238E27FC236}">
                <a16:creationId xmlns:a16="http://schemas.microsoft.com/office/drawing/2014/main" id="{A8D17253-EFEE-F287-317F-1F1D45CB3B10}"/>
              </a:ext>
            </a:extLst>
          </p:cNvPr>
          <p:cNvGrpSpPr/>
          <p:nvPr/>
        </p:nvGrpSpPr>
        <p:grpSpPr>
          <a:xfrm>
            <a:off x="1088265" y="1188076"/>
            <a:ext cx="3813289" cy="3820193"/>
            <a:chOff x="1088265" y="1188076"/>
            <a:chExt cx="3813289" cy="3820193"/>
          </a:xfrm>
        </p:grpSpPr>
        <p:pic>
          <p:nvPicPr>
            <p:cNvPr id="14" name="Graphic 13" descr="Denkwolkje met effen opvulling">
              <a:extLst>
                <a:ext uri="{FF2B5EF4-FFF2-40B4-BE49-F238E27FC236}">
                  <a16:creationId xmlns:a16="http://schemas.microsoft.com/office/drawing/2014/main" id="{409441EC-EDC0-E645-9436-906F4462D3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3323" y="1188076"/>
              <a:ext cx="2648231" cy="2648231"/>
            </a:xfrm>
            <a:prstGeom prst="rect">
              <a:avLst/>
            </a:prstGeom>
          </p:spPr>
        </p:pic>
        <p:sp>
          <p:nvSpPr>
            <p:cNvPr id="15" name="Tekstvak 14">
              <a:extLst>
                <a:ext uri="{FF2B5EF4-FFF2-40B4-BE49-F238E27FC236}">
                  <a16:creationId xmlns:a16="http://schemas.microsoft.com/office/drawing/2014/main" id="{DF8FFCB3-A76B-25F0-CA4E-2D22DC500028}"/>
                </a:ext>
              </a:extLst>
            </p:cNvPr>
            <p:cNvSpPr txBox="1"/>
            <p:nvPr/>
          </p:nvSpPr>
          <p:spPr>
            <a:xfrm>
              <a:off x="2706560" y="1951672"/>
              <a:ext cx="2027626" cy="1200329"/>
            </a:xfrm>
            <a:prstGeom prst="rect">
              <a:avLst/>
            </a:prstGeom>
            <a:noFill/>
          </p:spPr>
          <p:txBody>
            <a:bodyPr wrap="square" rtlCol="0">
              <a:spAutoFit/>
            </a:bodyPr>
            <a:lstStyle/>
            <a:p>
              <a:r>
                <a:rPr lang="nl-NL">
                  <a:solidFill>
                    <a:schemeClr val="bg1"/>
                  </a:solidFill>
                  <a:latin typeface="Georgia" panose="02040502050405020303" pitchFamily="18" charset="0"/>
                </a:rPr>
                <a:t>Waar kan ik eigenlijk laden?</a:t>
              </a:r>
            </a:p>
            <a:p>
              <a:endParaRPr lang="nl-NL">
                <a:solidFill>
                  <a:schemeClr val="bg1"/>
                </a:solidFill>
              </a:endParaRPr>
            </a:p>
            <a:p>
              <a:pPr marL="285750" indent="-285750">
                <a:buFont typeface="Arial" panose="020B0604020202020204" pitchFamily="34" charset="0"/>
                <a:buChar char="•"/>
              </a:pPr>
              <a:endParaRPr lang="nl-NL">
                <a:solidFill>
                  <a:schemeClr val="bg1"/>
                </a:solidFill>
              </a:endParaRPr>
            </a:p>
          </p:txBody>
        </p:sp>
        <p:pic>
          <p:nvPicPr>
            <p:cNvPr id="16" name="Afbeelding 15" descr="Afbeelding met kleding, tekenfilm, illustratie, kunst&#10;&#10;Automatisch gegenereerde beschrijving">
              <a:extLst>
                <a:ext uri="{FF2B5EF4-FFF2-40B4-BE49-F238E27FC236}">
                  <a16:creationId xmlns:a16="http://schemas.microsoft.com/office/drawing/2014/main" id="{C00D6603-322F-B958-06BB-B65C2F08A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65" y="2940878"/>
              <a:ext cx="2067391" cy="2067391"/>
            </a:xfrm>
            <a:prstGeom prst="rect">
              <a:avLst/>
            </a:prstGeom>
          </p:spPr>
        </p:pic>
      </p:grpSp>
    </p:spTree>
    <p:extLst>
      <p:ext uri="{BB962C8B-B14F-4D97-AF65-F5344CB8AC3E}">
        <p14:creationId xmlns:p14="http://schemas.microsoft.com/office/powerpoint/2010/main" val="2158825658"/>
      </p:ext>
    </p:extLst>
  </p:cSld>
  <p:clrMapOvr>
    <a:masterClrMapping/>
  </p:clrMapOvr>
</p:sld>
</file>

<file path=ppt/theme/theme1.xml><?xml version="1.0" encoding="utf-8"?>
<a:theme xmlns:a="http://schemas.openxmlformats.org/drawingml/2006/main" name="Kantoorthema">
  <a:themeElements>
    <a:clrScheme name="Aangepast 65">
      <a:dk1>
        <a:srgbClr val="4599D3"/>
      </a:dk1>
      <a:lt1>
        <a:srgbClr val="FFFFFF"/>
      </a:lt1>
      <a:dk2>
        <a:srgbClr val="445369"/>
      </a:dk2>
      <a:lt2>
        <a:srgbClr val="E7E6E6"/>
      </a:lt2>
      <a:accent1>
        <a:srgbClr val="F06800"/>
      </a:accent1>
      <a:accent2>
        <a:srgbClr val="007B9B"/>
      </a:accent2>
      <a:accent3>
        <a:srgbClr val="A1CCE9"/>
      </a:accent3>
      <a:accent4>
        <a:srgbClr val="FFB611"/>
      </a:accent4>
      <a:accent5>
        <a:srgbClr val="A1C516"/>
      </a:accent5>
      <a:accent6>
        <a:srgbClr val="DA70A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d0e80e-fbfc-4670-a057-2d95a8d51673">
      <Terms xmlns="http://schemas.microsoft.com/office/infopath/2007/PartnerControls"/>
    </lcf76f155ced4ddcb4097134ff3c332f>
    <TaxCatchAll xmlns="d39690b7-bf2d-42f9-bcb6-86bf7a4883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280531EDDB2143A736794A58C26B40" ma:contentTypeVersion="15" ma:contentTypeDescription="Een nieuw document maken." ma:contentTypeScope="" ma:versionID="d0b0035dc25163317d14e39efab06b80">
  <xsd:schema xmlns:xsd="http://www.w3.org/2001/XMLSchema" xmlns:xs="http://www.w3.org/2001/XMLSchema" xmlns:p="http://schemas.microsoft.com/office/2006/metadata/properties" xmlns:ns2="abd0e80e-fbfc-4670-a057-2d95a8d51673" xmlns:ns3="d39690b7-bf2d-42f9-bcb6-86bf7a48834c" targetNamespace="http://schemas.microsoft.com/office/2006/metadata/properties" ma:root="true" ma:fieldsID="bfb0b02958e32e5e34957a900be94b2d" ns2:_="" ns3:_="">
    <xsd:import namespace="abd0e80e-fbfc-4670-a057-2d95a8d51673"/>
    <xsd:import namespace="d39690b7-bf2d-42f9-bcb6-86bf7a4883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0e80e-fbfc-4670-a057-2d95a8d51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7f55a0d7-0058-4245-9d84-4d576cf54b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690b7-bf2d-42f9-bcb6-86bf7a488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50fbb7-10a4-4d27-849a-330a140cb895}" ma:internalName="TaxCatchAll" ma:showField="CatchAllData" ma:web="d39690b7-bf2d-42f9-bcb6-86bf7a488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E60F4-F02B-406F-A5DB-02F0E5CC2999}">
  <ds:schemaRefs>
    <ds:schemaRef ds:uri="http://schemas.microsoft.com/sharepoint/v3/contenttype/forms"/>
  </ds:schemaRefs>
</ds:datastoreItem>
</file>

<file path=customXml/itemProps2.xml><?xml version="1.0" encoding="utf-8"?>
<ds:datastoreItem xmlns:ds="http://schemas.openxmlformats.org/officeDocument/2006/customXml" ds:itemID="{1BB7B037-4CAD-43CC-8C0B-730C0FC387F8}">
  <ds:schemaRefs>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d39690b7-bf2d-42f9-bcb6-86bf7a48834c"/>
    <ds:schemaRef ds:uri="abd0e80e-fbfc-4670-a057-2d95a8d51673"/>
    <ds:schemaRef ds:uri="http://www.w3.org/XML/1998/namespace"/>
  </ds:schemaRefs>
</ds:datastoreItem>
</file>

<file path=customXml/itemProps3.xml><?xml version="1.0" encoding="utf-8"?>
<ds:datastoreItem xmlns:ds="http://schemas.openxmlformats.org/officeDocument/2006/customXml" ds:itemID="{546B433B-B6AF-4C62-A80A-C9C439EB71A0}">
  <ds:schemaRefs>
    <ds:schemaRef ds:uri="abd0e80e-fbfc-4670-a057-2d95a8d51673"/>
    <ds:schemaRef ds:uri="d39690b7-bf2d-42f9-bcb6-86bf7a488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4313</Words>
  <Application>Microsoft Office PowerPoint</Application>
  <PresentationFormat>Breedbeeld</PresentationFormat>
  <Paragraphs>503</Paragraphs>
  <Slides>34</Slides>
  <Notes>34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Arial</vt:lpstr>
      <vt:lpstr>Calibri</vt:lpstr>
      <vt:lpstr>Calibri Light</vt:lpstr>
      <vt:lpstr>Georgia</vt:lpstr>
      <vt:lpstr>Ink Free</vt:lpstr>
      <vt:lpstr>Segoe UI</vt:lpstr>
      <vt:lpstr>Systeemlettertype regulier</vt:lpstr>
      <vt:lpstr>Kantoorthema</vt:lpstr>
      <vt:lpstr>PowerPoint-presentatie</vt:lpstr>
      <vt:lpstr>Startsessie Logistieke laden op [naam bedrijventerrein]</vt:lpstr>
      <vt:lpstr>Programma</vt:lpstr>
      <vt:lpstr>Voorstelronde</vt:lpstr>
      <vt:lpstr>Programma</vt:lpstr>
      <vt:lpstr>Aanleiding</vt:lpstr>
      <vt:lpstr>Total Cost of Ownership</vt:lpstr>
      <vt:lpstr>Randvoorwaarde</vt:lpstr>
      <vt:lpstr>Randvoorwaarde</vt:lpstr>
      <vt:lpstr>Wie gaan hiermee aan de slag? </vt:lpstr>
      <vt:lpstr>GO-RAL Team Logistiek</vt:lpstr>
      <vt:lpstr>Aanleiding</vt:lpstr>
      <vt:lpstr>Aanleiding</vt:lpstr>
      <vt:lpstr>Aanleiding</vt:lpstr>
      <vt:lpstr>PowerPoint-presentatie</vt:lpstr>
      <vt:lpstr>Aanpak Logistieke Laadinfra</vt:lpstr>
      <vt:lpstr>Aanpak Logistieke laadinfra</vt:lpstr>
      <vt:lpstr>Aanpak Logistieke laadinfra</vt:lpstr>
      <vt:lpstr>Aanpak Logistieke laadinfra</vt:lpstr>
      <vt:lpstr>Aanpak Logistieke laadinfra</vt:lpstr>
      <vt:lpstr>Toolbox</vt:lpstr>
      <vt:lpstr>Toolbox</vt:lpstr>
      <vt:lpstr>Toolbox</vt:lpstr>
      <vt:lpstr>Aanpak Logistieke Laadinfra</vt:lpstr>
      <vt:lpstr>Aanpak Logistieke laadinfra</vt:lpstr>
      <vt:lpstr>Huidige situatie</vt:lpstr>
      <vt:lpstr>Huidige situatie</vt:lpstr>
      <vt:lpstr>Huidige situatie</vt:lpstr>
      <vt:lpstr>Inspiratie</vt:lpstr>
      <vt:lpstr>Inspiratie</vt:lpstr>
      <vt:lpstr>Vraagstukken</vt:lpstr>
      <vt:lpstr>Oplossingsrichtingen</vt:lpstr>
      <vt:lpstr>Uitkomsten en vervolg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Oudman, Hilde</cp:lastModifiedBy>
  <cp:revision>1</cp:revision>
  <dcterms:created xsi:type="dcterms:W3CDTF">2020-11-23T11:18:37Z</dcterms:created>
  <dcterms:modified xsi:type="dcterms:W3CDTF">2023-12-06T11:07:29Z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7c1374-3856-4efe-8a20-c736d592c69d_Enabled">
    <vt:lpwstr>true</vt:lpwstr>
  </property>
  <property fmtid="{D5CDD505-2E9C-101B-9397-08002B2CF9AE}" pid="3" name="MSIP_Label_1f7c1374-3856-4efe-8a20-c736d592c69d_SetDate">
    <vt:lpwstr>2023-11-17T12:17:31Z</vt:lpwstr>
  </property>
  <property fmtid="{D5CDD505-2E9C-101B-9397-08002B2CF9AE}" pid="4" name="MSIP_Label_1f7c1374-3856-4efe-8a20-c736d592c69d_Method">
    <vt:lpwstr>Standard</vt:lpwstr>
  </property>
  <property fmtid="{D5CDD505-2E9C-101B-9397-08002B2CF9AE}" pid="5" name="MSIP_Label_1f7c1374-3856-4efe-8a20-c736d592c69d_Name">
    <vt:lpwstr>Intern</vt:lpwstr>
  </property>
  <property fmtid="{D5CDD505-2E9C-101B-9397-08002B2CF9AE}" pid="6" name="MSIP_Label_1f7c1374-3856-4efe-8a20-c736d592c69d_SiteId">
    <vt:lpwstr>198fc6c4-dbc7-4471-82ef-764d9e62caf1</vt:lpwstr>
  </property>
  <property fmtid="{D5CDD505-2E9C-101B-9397-08002B2CF9AE}" pid="7" name="MSIP_Label_1f7c1374-3856-4efe-8a20-c736d592c69d_ActionId">
    <vt:lpwstr>82028a4b-144a-4ba8-8b1e-6f8333d8dfbf</vt:lpwstr>
  </property>
  <property fmtid="{D5CDD505-2E9C-101B-9397-08002B2CF9AE}" pid="8" name="MSIP_Label_1f7c1374-3856-4efe-8a20-c736d592c69d_ContentBits">
    <vt:lpwstr>0</vt:lpwstr>
  </property>
  <property fmtid="{D5CDD505-2E9C-101B-9397-08002B2CF9AE}" pid="9" name="ContentTypeId">
    <vt:lpwstr>0x01010099280531EDDB2143A736794A58C26B40</vt:lpwstr>
  </property>
  <property fmtid="{D5CDD505-2E9C-101B-9397-08002B2CF9AE}" pid="10" name="MediaServiceImageTags">
    <vt:lpwstr/>
  </property>
  <property fmtid="{D5CDD505-2E9C-101B-9397-08002B2CF9AE}" pid="11" name="Order">
    <vt:r8>771600</vt:r8>
  </property>
  <property fmtid="{D5CDD505-2E9C-101B-9397-08002B2CF9AE}" pid="12" name="xd_ProgID">
    <vt:lpwstr/>
  </property>
  <property fmtid="{D5CDD505-2E9C-101B-9397-08002B2CF9AE}" pid="13" name="TemplateUrl">
    <vt:lpwstr/>
  </property>
  <property fmtid="{D5CDD505-2E9C-101B-9397-08002B2CF9AE}" pid="14" name="_ExtendedDescription">
    <vt:lpwstr/>
  </property>
  <property fmtid="{D5CDD505-2E9C-101B-9397-08002B2CF9AE}" pid="15" name="_CopySource">
    <vt:lpwstr/>
  </property>
</Properties>
</file>