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8"/>
  </p:notesMasterIdLst>
  <p:sldIdLst>
    <p:sldId id="257" r:id="rId5"/>
    <p:sldId id="1062" r:id="rId6"/>
    <p:sldId id="1065" r:id="rId7"/>
    <p:sldId id="1067" r:id="rId8"/>
    <p:sldId id="1069" r:id="rId9"/>
    <p:sldId id="1066" r:id="rId10"/>
    <p:sldId id="1064" r:id="rId11"/>
    <p:sldId id="1068" r:id="rId12"/>
    <p:sldId id="1020" r:id="rId13"/>
    <p:sldId id="1070" r:id="rId14"/>
    <p:sldId id="1077" r:id="rId15"/>
    <p:sldId id="1086" r:id="rId16"/>
    <p:sldId id="1089" r:id="rId17"/>
    <p:sldId id="1083" r:id="rId18"/>
    <p:sldId id="1084" r:id="rId19"/>
    <p:sldId id="1085" r:id="rId20"/>
    <p:sldId id="1080" r:id="rId21"/>
    <p:sldId id="1073" r:id="rId22"/>
    <p:sldId id="1082" r:id="rId23"/>
    <p:sldId id="1075" r:id="rId24"/>
    <p:sldId id="1074" r:id="rId25"/>
    <p:sldId id="1087" r:id="rId26"/>
    <p:sldId id="108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DEA24A4-883A-3246-A071-CAE3781E1361}">
          <p14:sldIdLst>
            <p14:sldId id="257"/>
            <p14:sldId id="1062"/>
            <p14:sldId id="1065"/>
            <p14:sldId id="1067"/>
            <p14:sldId id="1069"/>
            <p14:sldId id="1066"/>
            <p14:sldId id="1064"/>
            <p14:sldId id="1068"/>
            <p14:sldId id="1020"/>
            <p14:sldId id="1070"/>
            <p14:sldId id="1077"/>
            <p14:sldId id="1086"/>
            <p14:sldId id="1089"/>
            <p14:sldId id="1083"/>
            <p14:sldId id="1084"/>
            <p14:sldId id="1085"/>
            <p14:sldId id="1080"/>
            <p14:sldId id="1073"/>
            <p14:sldId id="1082"/>
            <p14:sldId id="1075"/>
            <p14:sldId id="1074"/>
            <p14:sldId id="1087"/>
            <p14:sldId id="10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920075-EBFA-9FA3-8990-F6E8713ECB89}" name="Kam de, Richard" initials="KdR" userId="S::r.de.kam@gelderland.nl::9929ce1c-863b-455f-8fb6-38a001829e2a" providerId="AD"/>
  <p188:author id="{370C62DD-9958-494A-41BE-B10608225A28}" name="Paul Ubbink" initials="PU" userId="S::p.ubbink@gelderland.nl::8a0c15af-91d1-4a0c-a4fc-93fc50906258" providerId="AD"/>
  <p188:author id="{E72DCFE2-B16E-E2B3-2710-14B5A9091F4C}" name="Lies van den Eijnden" initials="LE" userId="S::l.vandeneijnden_evconsult.nl#ext#@prvgld.onmicrosoft.com::bbd01624-4fcc-46fe-80c5-8e20f429b2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js van der Woude" initials="TvdW" lastIdx="1" clrIdx="0">
    <p:extLst>
      <p:ext uri="{19B8F6BF-5375-455C-9EA6-DF929625EA0E}">
        <p15:presenceInfo xmlns:p15="http://schemas.microsoft.com/office/powerpoint/2012/main" userId="9623d9eff0af82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DF80A-788D-1441-B160-87770956A061}" v="820" dt="2023-02-16T10:53:04.124"/>
    <p1510:client id="{5C267429-DF9D-4A41-9054-0008F00FF9BB}" v="1522" dt="2023-02-16T10:30:20.271"/>
    <p1510:client id="{8D353D8D-3BE9-1B2E-8865-74B3CBCED691}" v="42" dt="2023-02-16T08:47:03.958"/>
    <p1510:client id="{B7DED23A-6FDC-F88A-5B0B-3494EF5DD470}" v="16" dt="2023-02-16T10:23:19.956"/>
    <p1510:client id="{BD963DB4-FE6F-C240-1A55-29F5903F5936}" v="1356" dt="2023-02-15T14:14:37.523"/>
    <p1510:client id="{F710ECC5-C84C-84B0-0C70-93AFB83B0051}" v="35" dt="2023-02-16T08:46:31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0"/>
    <p:restoredTop sz="94637"/>
  </p:normalViewPr>
  <p:slideViewPr>
    <p:cSldViewPr snapToGrid="0">
      <p:cViewPr varScale="1">
        <p:scale>
          <a:sx n="103" d="100"/>
          <a:sy n="103" d="100"/>
        </p:scale>
        <p:origin x="1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 de, Richard" userId="9929ce1c-863b-455f-8fb6-38a001829e2a" providerId="ADAL" clId="{41ADF80A-788D-1441-B160-87770956A061}"/>
    <pc:docChg chg="undo custSel addSld delSld modSld sldOrd delSection modSection">
      <pc:chgData name="Kam de, Richard" userId="9929ce1c-863b-455f-8fb6-38a001829e2a" providerId="ADAL" clId="{41ADF80A-788D-1441-B160-87770956A061}" dt="2023-02-16T10:53:13.919" v="10062" actId="1076"/>
      <pc:docMkLst>
        <pc:docMk/>
      </pc:docMkLst>
      <pc:sldChg chg="del">
        <pc:chgData name="Kam de, Richard" userId="9929ce1c-863b-455f-8fb6-38a001829e2a" providerId="ADAL" clId="{41ADF80A-788D-1441-B160-87770956A061}" dt="2023-02-09T10:17:31.159" v="1455" actId="2696"/>
        <pc:sldMkLst>
          <pc:docMk/>
          <pc:sldMk cId="2539755460" sldId="990"/>
        </pc:sldMkLst>
      </pc:sldChg>
      <pc:sldChg chg="del">
        <pc:chgData name="Kam de, Richard" userId="9929ce1c-863b-455f-8fb6-38a001829e2a" providerId="ADAL" clId="{41ADF80A-788D-1441-B160-87770956A061}" dt="2023-02-09T10:18:27.334" v="1464" actId="2696"/>
        <pc:sldMkLst>
          <pc:docMk/>
          <pc:sldMk cId="4163980156" sldId="994"/>
        </pc:sldMkLst>
      </pc:sldChg>
      <pc:sldChg chg="del">
        <pc:chgData name="Kam de, Richard" userId="9929ce1c-863b-455f-8fb6-38a001829e2a" providerId="ADAL" clId="{41ADF80A-788D-1441-B160-87770956A061}" dt="2023-02-09T10:17:23.911" v="1451" actId="2696"/>
        <pc:sldMkLst>
          <pc:docMk/>
          <pc:sldMk cId="2237774164" sldId="997"/>
        </pc:sldMkLst>
      </pc:sldChg>
      <pc:sldChg chg="del">
        <pc:chgData name="Kam de, Richard" userId="9929ce1c-863b-455f-8fb6-38a001829e2a" providerId="ADAL" clId="{41ADF80A-788D-1441-B160-87770956A061}" dt="2023-02-09T10:18:29.111" v="1466" actId="2696"/>
        <pc:sldMkLst>
          <pc:docMk/>
          <pc:sldMk cId="1740551416" sldId="1002"/>
        </pc:sldMkLst>
      </pc:sldChg>
      <pc:sldChg chg="del">
        <pc:chgData name="Kam de, Richard" userId="9929ce1c-863b-455f-8fb6-38a001829e2a" providerId="ADAL" clId="{41ADF80A-788D-1441-B160-87770956A061}" dt="2023-02-09T10:18:30.378" v="1470" actId="2696"/>
        <pc:sldMkLst>
          <pc:docMk/>
          <pc:sldMk cId="3687455443" sldId="1005"/>
        </pc:sldMkLst>
      </pc:sldChg>
      <pc:sldChg chg="del">
        <pc:chgData name="Kam de, Richard" userId="9929ce1c-863b-455f-8fb6-38a001829e2a" providerId="ADAL" clId="{41ADF80A-788D-1441-B160-87770956A061}" dt="2023-02-09T10:18:29.537" v="1467" actId="2696"/>
        <pc:sldMkLst>
          <pc:docMk/>
          <pc:sldMk cId="2854210976" sldId="1007"/>
        </pc:sldMkLst>
      </pc:sldChg>
      <pc:sldChg chg="del">
        <pc:chgData name="Kam de, Richard" userId="9929ce1c-863b-455f-8fb6-38a001829e2a" providerId="ADAL" clId="{41ADF80A-788D-1441-B160-87770956A061}" dt="2023-02-09T10:18:32.078" v="1472" actId="2696"/>
        <pc:sldMkLst>
          <pc:docMk/>
          <pc:sldMk cId="114913525" sldId="1009"/>
        </pc:sldMkLst>
      </pc:sldChg>
      <pc:sldChg chg="del">
        <pc:chgData name="Kam de, Richard" userId="9929ce1c-863b-455f-8fb6-38a001829e2a" providerId="ADAL" clId="{41ADF80A-788D-1441-B160-87770956A061}" dt="2023-02-09T10:18:27.777" v="1465" actId="2696"/>
        <pc:sldMkLst>
          <pc:docMk/>
          <pc:sldMk cId="1459805201" sldId="1011"/>
        </pc:sldMkLst>
      </pc:sldChg>
      <pc:sldChg chg="del">
        <pc:chgData name="Kam de, Richard" userId="9929ce1c-863b-455f-8fb6-38a001829e2a" providerId="ADAL" clId="{41ADF80A-788D-1441-B160-87770956A061}" dt="2023-02-09T10:18:31.742" v="1471" actId="2696"/>
        <pc:sldMkLst>
          <pc:docMk/>
          <pc:sldMk cId="447071844" sldId="1012"/>
        </pc:sldMkLst>
      </pc:sldChg>
      <pc:sldChg chg="del">
        <pc:chgData name="Kam de, Richard" userId="9929ce1c-863b-455f-8fb6-38a001829e2a" providerId="ADAL" clId="{41ADF80A-788D-1441-B160-87770956A061}" dt="2023-02-09T10:17:04.409" v="1441" actId="2696"/>
        <pc:sldMkLst>
          <pc:docMk/>
          <pc:sldMk cId="1108820057" sldId="1013"/>
        </pc:sldMkLst>
      </pc:sldChg>
      <pc:sldChg chg="del">
        <pc:chgData name="Kam de, Richard" userId="9929ce1c-863b-455f-8fb6-38a001829e2a" providerId="ADAL" clId="{41ADF80A-788D-1441-B160-87770956A061}" dt="2023-02-09T10:17:16.943" v="1447" actId="2696"/>
        <pc:sldMkLst>
          <pc:docMk/>
          <pc:sldMk cId="549523802" sldId="1014"/>
        </pc:sldMkLst>
      </pc:sldChg>
      <pc:sldChg chg="del">
        <pc:chgData name="Kam de, Richard" userId="9929ce1c-863b-455f-8fb6-38a001829e2a" providerId="ADAL" clId="{41ADF80A-788D-1441-B160-87770956A061}" dt="2023-02-09T10:17:21.321" v="1449" actId="2696"/>
        <pc:sldMkLst>
          <pc:docMk/>
          <pc:sldMk cId="2313102424" sldId="1016"/>
        </pc:sldMkLst>
      </pc:sldChg>
      <pc:sldChg chg="addSp delSp modSp mod">
        <pc:chgData name="Kam de, Richard" userId="9929ce1c-863b-455f-8fb6-38a001829e2a" providerId="ADAL" clId="{41ADF80A-788D-1441-B160-87770956A061}" dt="2023-02-15T08:56:29.486" v="7930" actId="1076"/>
        <pc:sldMkLst>
          <pc:docMk/>
          <pc:sldMk cId="882150148" sldId="1020"/>
        </pc:sldMkLst>
        <pc:spChg chg="mod">
          <ac:chgData name="Kam de, Richard" userId="9929ce1c-863b-455f-8fb6-38a001829e2a" providerId="ADAL" clId="{41ADF80A-788D-1441-B160-87770956A061}" dt="2023-02-09T10:13:53.751" v="1396" actId="20577"/>
          <ac:spMkLst>
            <pc:docMk/>
            <pc:sldMk cId="882150148" sldId="1020"/>
            <ac:spMk id="2" creationId="{8A8E9C2E-2DF7-7F41-BBC2-2ADF5CCBD4FE}"/>
          </ac:spMkLst>
        </pc:spChg>
        <pc:spChg chg="mod">
          <ac:chgData name="Kam de, Richard" userId="9929ce1c-863b-455f-8fb6-38a001829e2a" providerId="ADAL" clId="{41ADF80A-788D-1441-B160-87770956A061}" dt="2023-02-15T08:56:27.049" v="7929" actId="20577"/>
          <ac:spMkLst>
            <pc:docMk/>
            <pc:sldMk cId="882150148" sldId="1020"/>
            <ac:spMk id="3" creationId="{05C75BEF-A676-424B-99AA-22A119640C06}"/>
          </ac:spMkLst>
        </pc:spChg>
        <pc:spChg chg="add del mod">
          <ac:chgData name="Kam de, Richard" userId="9929ce1c-863b-455f-8fb6-38a001829e2a" providerId="ADAL" clId="{41ADF80A-788D-1441-B160-87770956A061}" dt="2023-02-09T10:30:25.904" v="1506" actId="478"/>
          <ac:spMkLst>
            <pc:docMk/>
            <pc:sldMk cId="882150148" sldId="1020"/>
            <ac:spMk id="4" creationId="{8FB1884C-ED2F-5FEC-B24B-655ADEC81B03}"/>
          </ac:spMkLst>
        </pc:spChg>
        <pc:picChg chg="add mod">
          <ac:chgData name="Kam de, Richard" userId="9929ce1c-863b-455f-8fb6-38a001829e2a" providerId="ADAL" clId="{41ADF80A-788D-1441-B160-87770956A061}" dt="2023-02-15T08:50:22.581" v="7723" actId="14100"/>
          <ac:picMkLst>
            <pc:docMk/>
            <pc:sldMk cId="882150148" sldId="1020"/>
            <ac:picMk id="4" creationId="{25232F17-A9AF-3DDE-63E6-CE5B5A4A75CD}"/>
          </ac:picMkLst>
        </pc:picChg>
        <pc:picChg chg="add mod">
          <ac:chgData name="Kam de, Richard" userId="9929ce1c-863b-455f-8fb6-38a001829e2a" providerId="ADAL" clId="{41ADF80A-788D-1441-B160-87770956A061}" dt="2023-02-15T08:56:29.486" v="7930" actId="1076"/>
          <ac:picMkLst>
            <pc:docMk/>
            <pc:sldMk cId="882150148" sldId="1020"/>
            <ac:picMk id="5" creationId="{8FD5544E-039D-4A11-A868-E8E33307497F}"/>
          </ac:picMkLst>
        </pc:picChg>
      </pc:sldChg>
      <pc:sldChg chg="del">
        <pc:chgData name="Kam de, Richard" userId="9929ce1c-863b-455f-8fb6-38a001829e2a" providerId="ADAL" clId="{41ADF80A-788D-1441-B160-87770956A061}" dt="2023-02-09T10:18:26.934" v="1463" actId="2696"/>
        <pc:sldMkLst>
          <pc:docMk/>
          <pc:sldMk cId="679736416" sldId="1021"/>
        </pc:sldMkLst>
      </pc:sldChg>
      <pc:sldChg chg="del">
        <pc:chgData name="Kam de, Richard" userId="9929ce1c-863b-455f-8fb6-38a001829e2a" providerId="ADAL" clId="{41ADF80A-788D-1441-B160-87770956A061}" dt="2023-02-09T10:17:26.226" v="1453" actId="2696"/>
        <pc:sldMkLst>
          <pc:docMk/>
          <pc:sldMk cId="277047535" sldId="1024"/>
        </pc:sldMkLst>
      </pc:sldChg>
      <pc:sldChg chg="del">
        <pc:chgData name="Kam de, Richard" userId="9929ce1c-863b-455f-8fb6-38a001829e2a" providerId="ADAL" clId="{41ADF80A-788D-1441-B160-87770956A061}" dt="2023-02-09T10:17:27.280" v="1454" actId="2696"/>
        <pc:sldMkLst>
          <pc:docMk/>
          <pc:sldMk cId="2500291457" sldId="1025"/>
        </pc:sldMkLst>
      </pc:sldChg>
      <pc:sldChg chg="del">
        <pc:chgData name="Kam de, Richard" userId="9929ce1c-863b-455f-8fb6-38a001829e2a" providerId="ADAL" clId="{41ADF80A-788D-1441-B160-87770956A061}" dt="2023-02-09T10:18:01.401" v="1456" actId="2696"/>
        <pc:sldMkLst>
          <pc:docMk/>
          <pc:sldMk cId="1625410553" sldId="1026"/>
        </pc:sldMkLst>
      </pc:sldChg>
      <pc:sldChg chg="del">
        <pc:chgData name="Kam de, Richard" userId="9929ce1c-863b-455f-8fb6-38a001829e2a" providerId="ADAL" clId="{41ADF80A-788D-1441-B160-87770956A061}" dt="2023-02-09T10:17:07.451" v="1443" actId="2696"/>
        <pc:sldMkLst>
          <pc:docMk/>
          <pc:sldMk cId="2257704705" sldId="1028"/>
        </pc:sldMkLst>
      </pc:sldChg>
      <pc:sldChg chg="del">
        <pc:chgData name="Kam de, Richard" userId="9929ce1c-863b-455f-8fb6-38a001829e2a" providerId="ADAL" clId="{41ADF80A-788D-1441-B160-87770956A061}" dt="2023-02-09T10:17:24.783" v="1452" actId="2696"/>
        <pc:sldMkLst>
          <pc:docMk/>
          <pc:sldMk cId="2561287019" sldId="1029"/>
        </pc:sldMkLst>
      </pc:sldChg>
      <pc:sldChg chg="del">
        <pc:chgData name="Kam de, Richard" userId="9929ce1c-863b-455f-8fb6-38a001829e2a" providerId="ADAL" clId="{41ADF80A-788D-1441-B160-87770956A061}" dt="2023-02-09T10:18:32.859" v="1473" actId="2696"/>
        <pc:sldMkLst>
          <pc:docMk/>
          <pc:sldMk cId="2932260734" sldId="1030"/>
        </pc:sldMkLst>
      </pc:sldChg>
      <pc:sldChg chg="del">
        <pc:chgData name="Kam de, Richard" userId="9929ce1c-863b-455f-8fb6-38a001829e2a" providerId="ADAL" clId="{41ADF80A-788D-1441-B160-87770956A061}" dt="2023-02-09T10:18:14.596" v="1458" actId="2696"/>
        <pc:sldMkLst>
          <pc:docMk/>
          <pc:sldMk cId="3506129469" sldId="1031"/>
        </pc:sldMkLst>
      </pc:sldChg>
      <pc:sldChg chg="del">
        <pc:chgData name="Kam de, Richard" userId="9929ce1c-863b-455f-8fb6-38a001829e2a" providerId="ADAL" clId="{41ADF80A-788D-1441-B160-87770956A061}" dt="2023-02-09T10:18:06.697" v="1457" actId="2696"/>
        <pc:sldMkLst>
          <pc:docMk/>
          <pc:sldMk cId="662924352" sldId="1033"/>
        </pc:sldMkLst>
      </pc:sldChg>
      <pc:sldChg chg="del">
        <pc:chgData name="Kam de, Richard" userId="9929ce1c-863b-455f-8fb6-38a001829e2a" providerId="ADAL" clId="{41ADF80A-788D-1441-B160-87770956A061}" dt="2023-02-09T10:18:16.665" v="1460" actId="2696"/>
        <pc:sldMkLst>
          <pc:docMk/>
          <pc:sldMk cId="4181496052" sldId="1034"/>
        </pc:sldMkLst>
      </pc:sldChg>
      <pc:sldChg chg="del">
        <pc:chgData name="Kam de, Richard" userId="9929ce1c-863b-455f-8fb6-38a001829e2a" providerId="ADAL" clId="{41ADF80A-788D-1441-B160-87770956A061}" dt="2023-02-09T10:18:21.924" v="1461" actId="2696"/>
        <pc:sldMkLst>
          <pc:docMk/>
          <pc:sldMk cId="2170610820" sldId="1035"/>
        </pc:sldMkLst>
      </pc:sldChg>
      <pc:sldChg chg="del">
        <pc:chgData name="Kam de, Richard" userId="9929ce1c-863b-455f-8fb6-38a001829e2a" providerId="ADAL" clId="{41ADF80A-788D-1441-B160-87770956A061}" dt="2023-02-09T10:18:26.171" v="1462" actId="2696"/>
        <pc:sldMkLst>
          <pc:docMk/>
          <pc:sldMk cId="3491387751" sldId="1036"/>
        </pc:sldMkLst>
      </pc:sldChg>
      <pc:sldChg chg="del">
        <pc:chgData name="Kam de, Richard" userId="9929ce1c-863b-455f-8fb6-38a001829e2a" providerId="ADAL" clId="{41ADF80A-788D-1441-B160-87770956A061}" dt="2023-02-09T10:18:29.867" v="1468" actId="2696"/>
        <pc:sldMkLst>
          <pc:docMk/>
          <pc:sldMk cId="818133414" sldId="1037"/>
        </pc:sldMkLst>
      </pc:sldChg>
      <pc:sldChg chg="del">
        <pc:chgData name="Kam de, Richard" userId="9929ce1c-863b-455f-8fb6-38a001829e2a" providerId="ADAL" clId="{41ADF80A-788D-1441-B160-87770956A061}" dt="2023-02-09T10:18:30.099" v="1469" actId="2696"/>
        <pc:sldMkLst>
          <pc:docMk/>
          <pc:sldMk cId="1144654669" sldId="1038"/>
        </pc:sldMkLst>
      </pc:sldChg>
      <pc:sldChg chg="del ord">
        <pc:chgData name="Kam de, Richard" userId="9929ce1c-863b-455f-8fb6-38a001829e2a" providerId="ADAL" clId="{41ADF80A-788D-1441-B160-87770956A061}" dt="2023-02-15T14:38:38.899" v="9879" actId="2696"/>
        <pc:sldMkLst>
          <pc:docMk/>
          <pc:sldMk cId="1426044215" sldId="1039"/>
        </pc:sldMkLst>
      </pc:sldChg>
      <pc:sldChg chg="del">
        <pc:chgData name="Kam de, Richard" userId="9929ce1c-863b-455f-8fb6-38a001829e2a" providerId="ADAL" clId="{41ADF80A-788D-1441-B160-87770956A061}" dt="2023-02-09T10:17:06.760" v="1442" actId="2696"/>
        <pc:sldMkLst>
          <pc:docMk/>
          <pc:sldMk cId="128369381" sldId="1042"/>
        </pc:sldMkLst>
      </pc:sldChg>
      <pc:sldChg chg="del">
        <pc:chgData name="Kam de, Richard" userId="9929ce1c-863b-455f-8fb6-38a001829e2a" providerId="ADAL" clId="{41ADF80A-788D-1441-B160-87770956A061}" dt="2023-02-09T10:17:23.181" v="1450" actId="2696"/>
        <pc:sldMkLst>
          <pc:docMk/>
          <pc:sldMk cId="60668979" sldId="1043"/>
        </pc:sldMkLst>
      </pc:sldChg>
      <pc:sldChg chg="del">
        <pc:chgData name="Kam de, Richard" userId="9929ce1c-863b-455f-8fb6-38a001829e2a" providerId="ADAL" clId="{41ADF80A-788D-1441-B160-87770956A061}" dt="2023-02-09T10:17:18.253" v="1448" actId="2696"/>
        <pc:sldMkLst>
          <pc:docMk/>
          <pc:sldMk cId="1211285349" sldId="1044"/>
        </pc:sldMkLst>
      </pc:sldChg>
      <pc:sldChg chg="del">
        <pc:chgData name="Kam de, Richard" userId="9929ce1c-863b-455f-8fb6-38a001829e2a" providerId="ADAL" clId="{41ADF80A-788D-1441-B160-87770956A061}" dt="2023-02-09T10:18:15.523" v="1459" actId="2696"/>
        <pc:sldMkLst>
          <pc:docMk/>
          <pc:sldMk cId="267894120" sldId="1045"/>
        </pc:sldMkLst>
      </pc:sldChg>
      <pc:sldChg chg="del">
        <pc:chgData name="Kam de, Richard" userId="9929ce1c-863b-455f-8fb6-38a001829e2a" providerId="ADAL" clId="{41ADF80A-788D-1441-B160-87770956A061}" dt="2023-02-09T10:16:43.277" v="1431" actId="2696"/>
        <pc:sldMkLst>
          <pc:docMk/>
          <pc:sldMk cId="704368549" sldId="1046"/>
        </pc:sldMkLst>
      </pc:sldChg>
      <pc:sldChg chg="del">
        <pc:chgData name="Kam de, Richard" userId="9929ce1c-863b-455f-8fb6-38a001829e2a" providerId="ADAL" clId="{41ADF80A-788D-1441-B160-87770956A061}" dt="2023-02-09T10:20:10.094" v="1475" actId="2696"/>
        <pc:sldMkLst>
          <pc:docMk/>
          <pc:sldMk cId="198792586" sldId="1048"/>
        </pc:sldMkLst>
      </pc:sldChg>
      <pc:sldChg chg="del">
        <pc:chgData name="Kam de, Richard" userId="9929ce1c-863b-455f-8fb6-38a001829e2a" providerId="ADAL" clId="{41ADF80A-788D-1441-B160-87770956A061}" dt="2023-02-09T10:18:54.176" v="1474" actId="2696"/>
        <pc:sldMkLst>
          <pc:docMk/>
          <pc:sldMk cId="571143642" sldId="1049"/>
        </pc:sldMkLst>
      </pc:sldChg>
      <pc:sldChg chg="delSp del mod ord">
        <pc:chgData name="Kam de, Richard" userId="9929ce1c-863b-455f-8fb6-38a001829e2a" providerId="ADAL" clId="{41ADF80A-788D-1441-B160-87770956A061}" dt="2023-02-15T14:38:40.465" v="9880" actId="2696"/>
        <pc:sldMkLst>
          <pc:docMk/>
          <pc:sldMk cId="3313480042" sldId="1050"/>
        </pc:sldMkLst>
        <pc:spChg chg="del">
          <ac:chgData name="Kam de, Richard" userId="9929ce1c-863b-455f-8fb6-38a001829e2a" providerId="ADAL" clId="{41ADF80A-788D-1441-B160-87770956A061}" dt="2023-02-09T10:20:17.684" v="1476" actId="478"/>
          <ac:spMkLst>
            <pc:docMk/>
            <pc:sldMk cId="3313480042" sldId="1050"/>
            <ac:spMk id="4" creationId="{F1BD3E9F-2A7A-8ECE-B2F4-FAB02C2821D9}"/>
          </ac:spMkLst>
        </pc:spChg>
      </pc:sldChg>
      <pc:sldChg chg="del">
        <pc:chgData name="Kam de, Richard" userId="9929ce1c-863b-455f-8fb6-38a001829e2a" providerId="ADAL" clId="{41ADF80A-788D-1441-B160-87770956A061}" dt="2023-02-09T10:16:46.747" v="1433" actId="2696"/>
        <pc:sldMkLst>
          <pc:docMk/>
          <pc:sldMk cId="4265692500" sldId="1051"/>
        </pc:sldMkLst>
      </pc:sldChg>
      <pc:sldChg chg="del">
        <pc:chgData name="Kam de, Richard" userId="9929ce1c-863b-455f-8fb6-38a001829e2a" providerId="ADAL" clId="{41ADF80A-788D-1441-B160-87770956A061}" dt="2023-02-09T10:16:47.762" v="1434" actId="2696"/>
        <pc:sldMkLst>
          <pc:docMk/>
          <pc:sldMk cId="412201536" sldId="1052"/>
        </pc:sldMkLst>
      </pc:sldChg>
      <pc:sldChg chg="del">
        <pc:chgData name="Kam de, Richard" userId="9929ce1c-863b-455f-8fb6-38a001829e2a" providerId="ADAL" clId="{41ADF80A-788D-1441-B160-87770956A061}" dt="2023-02-09T10:16:53.003" v="1436" actId="2696"/>
        <pc:sldMkLst>
          <pc:docMk/>
          <pc:sldMk cId="606831099" sldId="1053"/>
        </pc:sldMkLst>
      </pc:sldChg>
      <pc:sldChg chg="del">
        <pc:chgData name="Kam de, Richard" userId="9929ce1c-863b-455f-8fb6-38a001829e2a" providerId="ADAL" clId="{41ADF80A-788D-1441-B160-87770956A061}" dt="2023-02-09T10:16:55.619" v="1438" actId="2696"/>
        <pc:sldMkLst>
          <pc:docMk/>
          <pc:sldMk cId="3700036306" sldId="1054"/>
        </pc:sldMkLst>
      </pc:sldChg>
      <pc:sldChg chg="del">
        <pc:chgData name="Kam de, Richard" userId="9929ce1c-863b-455f-8fb6-38a001829e2a" providerId="ADAL" clId="{41ADF80A-788D-1441-B160-87770956A061}" dt="2023-02-09T10:16:56.725" v="1439" actId="2696"/>
        <pc:sldMkLst>
          <pc:docMk/>
          <pc:sldMk cId="1217366711" sldId="1055"/>
        </pc:sldMkLst>
      </pc:sldChg>
      <pc:sldChg chg="del">
        <pc:chgData name="Kam de, Richard" userId="9929ce1c-863b-455f-8fb6-38a001829e2a" providerId="ADAL" clId="{41ADF80A-788D-1441-B160-87770956A061}" dt="2023-02-09T10:16:45.647" v="1432" actId="2696"/>
        <pc:sldMkLst>
          <pc:docMk/>
          <pc:sldMk cId="1735689095" sldId="1056"/>
        </pc:sldMkLst>
      </pc:sldChg>
      <pc:sldChg chg="del">
        <pc:chgData name="Kam de, Richard" userId="9929ce1c-863b-455f-8fb6-38a001829e2a" providerId="ADAL" clId="{41ADF80A-788D-1441-B160-87770956A061}" dt="2023-02-09T10:17:13.659" v="1444" actId="2696"/>
        <pc:sldMkLst>
          <pc:docMk/>
          <pc:sldMk cId="3024749935" sldId="1057"/>
        </pc:sldMkLst>
      </pc:sldChg>
      <pc:sldChg chg="del">
        <pc:chgData name="Kam de, Richard" userId="9929ce1c-863b-455f-8fb6-38a001829e2a" providerId="ADAL" clId="{41ADF80A-788D-1441-B160-87770956A061}" dt="2023-02-09T10:17:14.834" v="1445" actId="2696"/>
        <pc:sldMkLst>
          <pc:docMk/>
          <pc:sldMk cId="2271858138" sldId="1058"/>
        </pc:sldMkLst>
      </pc:sldChg>
      <pc:sldChg chg="del">
        <pc:chgData name="Kam de, Richard" userId="9929ce1c-863b-455f-8fb6-38a001829e2a" providerId="ADAL" clId="{41ADF80A-788D-1441-B160-87770956A061}" dt="2023-02-09T10:16:49.918" v="1435" actId="2696"/>
        <pc:sldMkLst>
          <pc:docMk/>
          <pc:sldMk cId="277757210" sldId="1059"/>
        </pc:sldMkLst>
      </pc:sldChg>
      <pc:sldChg chg="del">
        <pc:chgData name="Kam de, Richard" userId="9929ce1c-863b-455f-8fb6-38a001829e2a" providerId="ADAL" clId="{41ADF80A-788D-1441-B160-87770956A061}" dt="2023-02-09T10:16:53.831" v="1437" actId="2696"/>
        <pc:sldMkLst>
          <pc:docMk/>
          <pc:sldMk cId="3499884730" sldId="1060"/>
        </pc:sldMkLst>
      </pc:sldChg>
      <pc:sldChg chg="del">
        <pc:chgData name="Kam de, Richard" userId="9929ce1c-863b-455f-8fb6-38a001829e2a" providerId="ADAL" clId="{41ADF80A-788D-1441-B160-87770956A061}" dt="2023-02-09T10:16:58.598" v="1440" actId="2696"/>
        <pc:sldMkLst>
          <pc:docMk/>
          <pc:sldMk cId="631748515" sldId="1061"/>
        </pc:sldMkLst>
      </pc:sldChg>
      <pc:sldChg chg="modSp mod">
        <pc:chgData name="Kam de, Richard" userId="9929ce1c-863b-455f-8fb6-38a001829e2a" providerId="ADAL" clId="{41ADF80A-788D-1441-B160-87770956A061}" dt="2023-02-15T10:12:03.256" v="8278" actId="20577"/>
        <pc:sldMkLst>
          <pc:docMk/>
          <pc:sldMk cId="1122767184" sldId="1062"/>
        </pc:sldMkLst>
        <pc:spChg chg="mod">
          <ac:chgData name="Kam de, Richard" userId="9929ce1c-863b-455f-8fb6-38a001829e2a" providerId="ADAL" clId="{41ADF80A-788D-1441-B160-87770956A061}" dt="2023-02-15T10:12:03.256" v="8278" actId="20577"/>
          <ac:spMkLst>
            <pc:docMk/>
            <pc:sldMk cId="1122767184" sldId="1062"/>
            <ac:spMk id="5" creationId="{093E38FF-144B-2FD1-B8FD-6748C64428BD}"/>
          </ac:spMkLst>
        </pc:spChg>
      </pc:sldChg>
      <pc:sldChg chg="del">
        <pc:chgData name="Kam de, Richard" userId="9929ce1c-863b-455f-8fb6-38a001829e2a" providerId="ADAL" clId="{41ADF80A-788D-1441-B160-87770956A061}" dt="2023-02-09T10:17:15.654" v="1446" actId="2696"/>
        <pc:sldMkLst>
          <pc:docMk/>
          <pc:sldMk cId="2933059620" sldId="1063"/>
        </pc:sldMkLst>
      </pc:sldChg>
      <pc:sldChg chg="modSp mod">
        <pc:chgData name="Kam de, Richard" userId="9929ce1c-863b-455f-8fb6-38a001829e2a" providerId="ADAL" clId="{41ADF80A-788D-1441-B160-87770956A061}" dt="2023-02-09T10:15:06.132" v="1424" actId="20577"/>
        <pc:sldMkLst>
          <pc:docMk/>
          <pc:sldMk cId="1516515721" sldId="1064"/>
        </pc:sldMkLst>
        <pc:spChg chg="mod">
          <ac:chgData name="Kam de, Richard" userId="9929ce1c-863b-455f-8fb6-38a001829e2a" providerId="ADAL" clId="{41ADF80A-788D-1441-B160-87770956A061}" dt="2023-02-08T11:01:13.102" v="585" actId="20577"/>
          <ac:spMkLst>
            <pc:docMk/>
            <pc:sldMk cId="1516515721" sldId="1064"/>
            <ac:spMk id="2" creationId="{8A8E9C2E-2DF7-7F41-BBC2-2ADF5CCBD4FE}"/>
          </ac:spMkLst>
        </pc:spChg>
        <pc:spChg chg="mod">
          <ac:chgData name="Kam de, Richard" userId="9929ce1c-863b-455f-8fb6-38a001829e2a" providerId="ADAL" clId="{41ADF80A-788D-1441-B160-87770956A061}" dt="2023-02-09T10:14:45.239" v="1406" actId="20577"/>
          <ac:spMkLst>
            <pc:docMk/>
            <pc:sldMk cId="1516515721" sldId="1064"/>
            <ac:spMk id="33" creationId="{C7378E1D-5E0B-DEF2-DF5F-2BF66F2EC707}"/>
          </ac:spMkLst>
        </pc:spChg>
        <pc:spChg chg="mod">
          <ac:chgData name="Kam de, Richard" userId="9929ce1c-863b-455f-8fb6-38a001829e2a" providerId="ADAL" clId="{41ADF80A-788D-1441-B160-87770956A061}" dt="2023-02-09T10:15:06.132" v="1424" actId="20577"/>
          <ac:spMkLst>
            <pc:docMk/>
            <pc:sldMk cId="1516515721" sldId="1064"/>
            <ac:spMk id="34" creationId="{BD4F7F13-08B4-C83A-A613-75AA6AA30C97}"/>
          </ac:spMkLst>
        </pc:spChg>
      </pc:sldChg>
      <pc:sldChg chg="modSp mod">
        <pc:chgData name="Kam de, Richard" userId="9929ce1c-863b-455f-8fb6-38a001829e2a" providerId="ADAL" clId="{41ADF80A-788D-1441-B160-87770956A061}" dt="2023-02-08T10:54:17.463" v="551" actId="20577"/>
        <pc:sldMkLst>
          <pc:docMk/>
          <pc:sldMk cId="4088998588" sldId="1065"/>
        </pc:sldMkLst>
        <pc:spChg chg="mod">
          <ac:chgData name="Kam de, Richard" userId="9929ce1c-863b-455f-8fb6-38a001829e2a" providerId="ADAL" clId="{41ADF80A-788D-1441-B160-87770956A061}" dt="2023-02-08T10:54:17.463" v="551" actId="20577"/>
          <ac:spMkLst>
            <pc:docMk/>
            <pc:sldMk cId="4088998588" sldId="1065"/>
            <ac:spMk id="5" creationId="{093E38FF-144B-2FD1-B8FD-6748C64428BD}"/>
          </ac:spMkLst>
        </pc:spChg>
        <pc:picChg chg="mod">
          <ac:chgData name="Kam de, Richard" userId="9929ce1c-863b-455f-8fb6-38a001829e2a" providerId="ADAL" clId="{41ADF80A-788D-1441-B160-87770956A061}" dt="2023-02-08T10:40:57.492" v="180" actId="29295"/>
          <ac:picMkLst>
            <pc:docMk/>
            <pc:sldMk cId="4088998588" sldId="1065"/>
            <ac:picMk id="4" creationId="{BF21C897-F228-BE37-D6FC-3E80270ADB04}"/>
          </ac:picMkLst>
        </pc:picChg>
      </pc:sldChg>
      <pc:sldChg chg="addSp modSp mod setBg">
        <pc:chgData name="Kam de, Richard" userId="9929ce1c-863b-455f-8fb6-38a001829e2a" providerId="ADAL" clId="{41ADF80A-788D-1441-B160-87770956A061}" dt="2023-02-15T10:34:18.465" v="8714" actId="1076"/>
        <pc:sldMkLst>
          <pc:docMk/>
          <pc:sldMk cId="801455711" sldId="1066"/>
        </pc:sldMkLst>
        <pc:spChg chg="mod">
          <ac:chgData name="Kam de, Richard" userId="9929ce1c-863b-455f-8fb6-38a001829e2a" providerId="ADAL" clId="{41ADF80A-788D-1441-B160-87770956A061}" dt="2023-02-08T10:54:29.078" v="552" actId="1076"/>
          <ac:spMkLst>
            <pc:docMk/>
            <pc:sldMk cId="801455711" sldId="1066"/>
            <ac:spMk id="3" creationId="{47BE2B87-1232-26B4-536B-D154BE19AAD9}"/>
          </ac:spMkLst>
        </pc:spChg>
        <pc:spChg chg="mod">
          <ac:chgData name="Kam de, Richard" userId="9929ce1c-863b-455f-8fb6-38a001829e2a" providerId="ADAL" clId="{41ADF80A-788D-1441-B160-87770956A061}" dt="2023-02-09T11:52:49.578" v="2998" actId="20577"/>
          <ac:spMkLst>
            <pc:docMk/>
            <pc:sldMk cId="801455711" sldId="1066"/>
            <ac:spMk id="5" creationId="{093E38FF-144B-2FD1-B8FD-6748C64428BD}"/>
          </ac:spMkLst>
        </pc:spChg>
        <pc:spChg chg="add">
          <ac:chgData name="Kam de, Richard" userId="9929ce1c-863b-455f-8fb6-38a001829e2a" providerId="ADAL" clId="{41ADF80A-788D-1441-B160-87770956A061}" dt="2023-02-08T10:44:33.633" v="195" actId="26606"/>
          <ac:spMkLst>
            <pc:docMk/>
            <pc:sldMk cId="801455711" sldId="1066"/>
            <ac:spMk id="7" creationId="{04812C46-200A-4DEB-A05E-3ED6C68C2387}"/>
          </ac:spMkLst>
        </pc:spChg>
        <pc:spChg chg="add">
          <ac:chgData name="Kam de, Richard" userId="9929ce1c-863b-455f-8fb6-38a001829e2a" providerId="ADAL" clId="{41ADF80A-788D-1441-B160-87770956A061}" dt="2023-02-08T10:44:33.633" v="195" actId="26606"/>
          <ac:spMkLst>
            <pc:docMk/>
            <pc:sldMk cId="801455711" sldId="1066"/>
            <ac:spMk id="8" creationId="{D1EA859B-E555-4109-94F3-6700E046E008}"/>
          </ac:spMkLst>
        </pc:spChg>
        <pc:picChg chg="add mod ord">
          <ac:chgData name="Kam de, Richard" userId="9929ce1c-863b-455f-8fb6-38a001829e2a" providerId="ADAL" clId="{41ADF80A-788D-1441-B160-87770956A061}" dt="2023-02-15T10:34:18.465" v="8714" actId="1076"/>
          <ac:picMkLst>
            <pc:docMk/>
            <pc:sldMk cId="801455711" sldId="1066"/>
            <ac:picMk id="2" creationId="{CC163309-C3CA-CEFE-A1CA-FEEF9DEEF96B}"/>
          </ac:picMkLst>
        </pc:picChg>
      </pc:sldChg>
      <pc:sldChg chg="modSp mod">
        <pc:chgData name="Kam de, Richard" userId="9929ce1c-863b-455f-8fb6-38a001829e2a" providerId="ADAL" clId="{41ADF80A-788D-1441-B160-87770956A061}" dt="2023-02-15T10:31:10.177" v="8712" actId="20577"/>
        <pc:sldMkLst>
          <pc:docMk/>
          <pc:sldMk cId="2072967155" sldId="1067"/>
        </pc:sldMkLst>
        <pc:spChg chg="mod">
          <ac:chgData name="Kam de, Richard" userId="9929ce1c-863b-455f-8fb6-38a001829e2a" providerId="ADAL" clId="{41ADF80A-788D-1441-B160-87770956A061}" dt="2023-02-15T10:29:59.768" v="8703" actId="20577"/>
          <ac:spMkLst>
            <pc:docMk/>
            <pc:sldMk cId="2072967155" sldId="1067"/>
            <ac:spMk id="3" creationId="{47BE2B87-1232-26B4-536B-D154BE19AAD9}"/>
          </ac:spMkLst>
        </pc:spChg>
        <pc:spChg chg="mod">
          <ac:chgData name="Kam de, Richard" userId="9929ce1c-863b-455f-8fb6-38a001829e2a" providerId="ADAL" clId="{41ADF80A-788D-1441-B160-87770956A061}" dt="2023-02-15T10:31:10.177" v="8712" actId="20577"/>
          <ac:spMkLst>
            <pc:docMk/>
            <pc:sldMk cId="2072967155" sldId="1067"/>
            <ac:spMk id="5" creationId="{093E38FF-144B-2FD1-B8FD-6748C64428BD}"/>
          </ac:spMkLst>
        </pc:spChg>
        <pc:picChg chg="mod">
          <ac:chgData name="Kam de, Richard" userId="9929ce1c-863b-455f-8fb6-38a001829e2a" providerId="ADAL" clId="{41ADF80A-788D-1441-B160-87770956A061}" dt="2023-02-08T10:40:42.550" v="121" actId="29295"/>
          <ac:picMkLst>
            <pc:docMk/>
            <pc:sldMk cId="2072967155" sldId="1067"/>
            <ac:picMk id="2" creationId="{F01C7CA1-C618-681E-2384-8349B9B56F10}"/>
          </ac:picMkLst>
        </pc:picChg>
      </pc:sldChg>
      <pc:sldChg chg="addSp delSp modSp mod setBg">
        <pc:chgData name="Kam de, Richard" userId="9929ce1c-863b-455f-8fb6-38a001829e2a" providerId="ADAL" clId="{41ADF80A-788D-1441-B160-87770956A061}" dt="2023-02-15T14:18:40.462" v="9286" actId="14100"/>
        <pc:sldMkLst>
          <pc:docMk/>
          <pc:sldMk cId="2791488144" sldId="1068"/>
        </pc:sldMkLst>
        <pc:spChg chg="add mod">
          <ac:chgData name="Kam de, Richard" userId="9929ce1c-863b-455f-8fb6-38a001829e2a" providerId="ADAL" clId="{41ADF80A-788D-1441-B160-87770956A061}" dt="2023-02-15T14:17:50.228" v="9273" actId="1076"/>
          <ac:spMkLst>
            <pc:docMk/>
            <pc:sldMk cId="2791488144" sldId="1068"/>
            <ac:spMk id="2" creationId="{8868618A-C773-ABE7-0A5D-F3390D845FA7}"/>
          </ac:spMkLst>
        </pc:spChg>
        <pc:spChg chg="add mod">
          <ac:chgData name="Kam de, Richard" userId="9929ce1c-863b-455f-8fb6-38a001829e2a" providerId="ADAL" clId="{41ADF80A-788D-1441-B160-87770956A061}" dt="2023-02-15T14:18:40.462" v="9286" actId="14100"/>
          <ac:spMkLst>
            <pc:docMk/>
            <pc:sldMk cId="2791488144" sldId="1068"/>
            <ac:spMk id="3" creationId="{60738B5E-3F9C-3F40-36D4-A52762BD4B64}"/>
          </ac:spMkLst>
        </pc:spChg>
        <pc:spChg chg="add del">
          <ac:chgData name="Kam de, Richard" userId="9929ce1c-863b-455f-8fb6-38a001829e2a" providerId="ADAL" clId="{41ADF80A-788D-1441-B160-87770956A061}" dt="2023-02-15T14:17:32.002" v="9270" actId="26606"/>
          <ac:spMkLst>
            <pc:docMk/>
            <pc:sldMk cId="2791488144" sldId="1068"/>
            <ac:spMk id="9" creationId="{F13C74B1-5B17-4795-BED0-7140497B445A}"/>
          </ac:spMkLst>
        </pc:spChg>
        <pc:spChg chg="add del">
          <ac:chgData name="Kam de, Richard" userId="9929ce1c-863b-455f-8fb6-38a001829e2a" providerId="ADAL" clId="{41ADF80A-788D-1441-B160-87770956A061}" dt="2023-02-15T14:17:32.002" v="9270" actId="26606"/>
          <ac:spMkLst>
            <pc:docMk/>
            <pc:sldMk cId="2791488144" sldId="1068"/>
            <ac:spMk id="11" creationId="{D4974D33-8DC5-464E-8C6D-BE58F0669C17}"/>
          </ac:spMkLst>
        </pc:spChg>
        <pc:spChg chg="add">
          <ac:chgData name="Kam de, Richard" userId="9929ce1c-863b-455f-8fb6-38a001829e2a" providerId="ADAL" clId="{41ADF80A-788D-1441-B160-87770956A061}" dt="2023-02-15T14:17:32.012" v="9271" actId="26606"/>
          <ac:spMkLst>
            <pc:docMk/>
            <pc:sldMk cId="2791488144" sldId="1068"/>
            <ac:spMk id="13" creationId="{55D4142C-5077-457F-A6AD-3FECFDB39685}"/>
          </ac:spMkLst>
        </pc:spChg>
        <pc:spChg chg="add">
          <ac:chgData name="Kam de, Richard" userId="9929ce1c-863b-455f-8fb6-38a001829e2a" providerId="ADAL" clId="{41ADF80A-788D-1441-B160-87770956A061}" dt="2023-02-15T14:17:32.012" v="9271" actId="26606"/>
          <ac:spMkLst>
            <pc:docMk/>
            <pc:sldMk cId="2791488144" sldId="1068"/>
            <ac:spMk id="14" creationId="{8FC9BE17-9A7B-462D-AE50-3D8777387304}"/>
          </ac:spMkLst>
        </pc:spChg>
        <pc:spChg chg="add">
          <ac:chgData name="Kam de, Richard" userId="9929ce1c-863b-455f-8fb6-38a001829e2a" providerId="ADAL" clId="{41ADF80A-788D-1441-B160-87770956A061}" dt="2023-02-15T14:17:32.012" v="9271" actId="26606"/>
          <ac:spMkLst>
            <pc:docMk/>
            <pc:sldMk cId="2791488144" sldId="1068"/>
            <ac:spMk id="15" creationId="{7A5F0580-5EE9-419F-96EE-B6529EF6E7D0}"/>
          </ac:spMkLst>
        </pc:spChg>
        <pc:spChg chg="add">
          <ac:chgData name="Kam de, Richard" userId="9929ce1c-863b-455f-8fb6-38a001829e2a" providerId="ADAL" clId="{41ADF80A-788D-1441-B160-87770956A061}" dt="2023-02-15T14:17:32.012" v="9271" actId="26606"/>
          <ac:spMkLst>
            <pc:docMk/>
            <pc:sldMk cId="2791488144" sldId="1068"/>
            <ac:spMk id="16" creationId="{3EBE8569-6AEC-4B8C-8D53-2DE337CDBA65}"/>
          </ac:spMkLst>
        </pc:spChg>
        <pc:picChg chg="add mod ord">
          <ac:chgData name="Kam de, Richard" userId="9929ce1c-863b-455f-8fb6-38a001829e2a" providerId="ADAL" clId="{41ADF80A-788D-1441-B160-87770956A061}" dt="2023-02-15T14:17:32.012" v="9271" actId="26606"/>
          <ac:picMkLst>
            <pc:docMk/>
            <pc:sldMk cId="2791488144" sldId="1068"/>
            <ac:picMk id="4" creationId="{D5F7C05A-54A5-A159-79CC-C3BA3C1540A1}"/>
          </ac:picMkLst>
        </pc:picChg>
      </pc:sldChg>
      <pc:sldChg chg="addSp modSp mod setBg">
        <pc:chgData name="Kam de, Richard" userId="9929ce1c-863b-455f-8fb6-38a001829e2a" providerId="ADAL" clId="{41ADF80A-788D-1441-B160-87770956A061}" dt="2023-02-15T10:31:25.996" v="8713" actId="20577"/>
        <pc:sldMkLst>
          <pc:docMk/>
          <pc:sldMk cId="2753501663" sldId="1069"/>
        </pc:sldMkLst>
        <pc:spChg chg="mod">
          <ac:chgData name="Kam de, Richard" userId="9929ce1c-863b-455f-8fb6-38a001829e2a" providerId="ADAL" clId="{41ADF80A-788D-1441-B160-87770956A061}" dt="2023-02-08T10:52:43.755" v="421" actId="20577"/>
          <ac:spMkLst>
            <pc:docMk/>
            <pc:sldMk cId="2753501663" sldId="1069"/>
            <ac:spMk id="3" creationId="{47BE2B87-1232-26B4-536B-D154BE19AAD9}"/>
          </ac:spMkLst>
        </pc:spChg>
        <pc:spChg chg="mod">
          <ac:chgData name="Kam de, Richard" userId="9929ce1c-863b-455f-8fb6-38a001829e2a" providerId="ADAL" clId="{41ADF80A-788D-1441-B160-87770956A061}" dt="2023-02-15T10:31:25.996" v="8713" actId="20577"/>
          <ac:spMkLst>
            <pc:docMk/>
            <pc:sldMk cId="2753501663" sldId="1069"/>
            <ac:spMk id="5" creationId="{093E38FF-144B-2FD1-B8FD-6748C64428BD}"/>
          </ac:spMkLst>
        </pc:spChg>
        <pc:spChg chg="add">
          <ac:chgData name="Kam de, Richard" userId="9929ce1c-863b-455f-8fb6-38a001829e2a" providerId="ADAL" clId="{41ADF80A-788D-1441-B160-87770956A061}" dt="2023-02-08T10:49:13.829" v="307" actId="26606"/>
          <ac:spMkLst>
            <pc:docMk/>
            <pc:sldMk cId="2753501663" sldId="1069"/>
            <ac:spMk id="10" creationId="{FCEC2294-5A7B-45E5-9251-C1AA89F4ADCF}"/>
          </ac:spMkLst>
        </pc:spChg>
        <pc:picChg chg="add mod ord">
          <ac:chgData name="Kam de, Richard" userId="9929ce1c-863b-455f-8fb6-38a001829e2a" providerId="ADAL" clId="{41ADF80A-788D-1441-B160-87770956A061}" dt="2023-02-08T10:51:27.055" v="384" actId="1076"/>
          <ac:picMkLst>
            <pc:docMk/>
            <pc:sldMk cId="2753501663" sldId="1069"/>
            <ac:picMk id="2" creationId="{74C87031-1526-22EE-2956-B4F1DC8544F3}"/>
          </ac:picMkLst>
        </pc:picChg>
        <pc:cxnChg chg="add">
          <ac:chgData name="Kam de, Richard" userId="9929ce1c-863b-455f-8fb6-38a001829e2a" providerId="ADAL" clId="{41ADF80A-788D-1441-B160-87770956A061}" dt="2023-02-08T10:49:13.829" v="307" actId="26606"/>
          <ac:cxnSpMkLst>
            <pc:docMk/>
            <pc:sldMk cId="2753501663" sldId="1069"/>
            <ac:cxnSpMk id="12" creationId="{67182200-4859-4C8D-BCBB-55B245C28BA3}"/>
          </ac:cxnSpMkLst>
        </pc:cxnChg>
      </pc:sldChg>
      <pc:sldChg chg="addSp modSp add mod">
        <pc:chgData name="Kam de, Richard" userId="9929ce1c-863b-455f-8fb6-38a001829e2a" providerId="ADAL" clId="{41ADF80A-788D-1441-B160-87770956A061}" dt="2023-02-15T14:23:13.875" v="9401" actId="20577"/>
        <pc:sldMkLst>
          <pc:docMk/>
          <pc:sldMk cId="2339541329" sldId="1070"/>
        </pc:sldMkLst>
        <pc:spChg chg="mod">
          <ac:chgData name="Kam de, Richard" userId="9929ce1c-863b-455f-8fb6-38a001829e2a" providerId="ADAL" clId="{41ADF80A-788D-1441-B160-87770956A061}" dt="2023-02-15T14:23:13.875" v="9401" actId="20577"/>
          <ac:spMkLst>
            <pc:docMk/>
            <pc:sldMk cId="2339541329" sldId="1070"/>
            <ac:spMk id="3" creationId="{05C75BEF-A676-424B-99AA-22A119640C06}"/>
          </ac:spMkLst>
        </pc:spChg>
        <pc:picChg chg="add mod">
          <ac:chgData name="Kam de, Richard" userId="9929ce1c-863b-455f-8fb6-38a001829e2a" providerId="ADAL" clId="{41ADF80A-788D-1441-B160-87770956A061}" dt="2023-02-15T09:03:16.950" v="8182" actId="14100"/>
          <ac:picMkLst>
            <pc:docMk/>
            <pc:sldMk cId="2339541329" sldId="1070"/>
            <ac:picMk id="4" creationId="{6FD2DD38-52BD-C8BB-3EE2-8790A62A5711}"/>
          </ac:picMkLst>
        </pc:picChg>
      </pc:sldChg>
      <pc:sldChg chg="new del">
        <pc:chgData name="Kam de, Richard" userId="9929ce1c-863b-455f-8fb6-38a001829e2a" providerId="ADAL" clId="{41ADF80A-788D-1441-B160-87770956A061}" dt="2023-02-09T10:03:46.128" v="731" actId="2696"/>
        <pc:sldMkLst>
          <pc:docMk/>
          <pc:sldMk cId="2695674896" sldId="1070"/>
        </pc:sldMkLst>
      </pc:sldChg>
      <pc:sldChg chg="addSp modSp add del mod">
        <pc:chgData name="Kam de, Richard" userId="9929ce1c-863b-455f-8fb6-38a001829e2a" providerId="ADAL" clId="{41ADF80A-788D-1441-B160-87770956A061}" dt="2023-02-15T16:18:14.908" v="10018" actId="2696"/>
        <pc:sldMkLst>
          <pc:docMk/>
          <pc:sldMk cId="2153476595" sldId="1071"/>
        </pc:sldMkLst>
        <pc:spChg chg="mod">
          <ac:chgData name="Kam de, Richard" userId="9929ce1c-863b-455f-8fb6-38a001829e2a" providerId="ADAL" clId="{41ADF80A-788D-1441-B160-87770956A061}" dt="2023-02-15T16:04:48.340" v="9951"/>
          <ac:spMkLst>
            <pc:docMk/>
            <pc:sldMk cId="2153476595" sldId="1071"/>
            <ac:spMk id="3" creationId="{05C75BEF-A676-424B-99AA-22A119640C06}"/>
          </ac:spMkLst>
        </pc:spChg>
        <pc:picChg chg="add mod">
          <ac:chgData name="Kam de, Richard" userId="9929ce1c-863b-455f-8fb6-38a001829e2a" providerId="ADAL" clId="{41ADF80A-788D-1441-B160-87770956A061}" dt="2023-02-15T14:25:10.268" v="9408" actId="167"/>
          <ac:picMkLst>
            <pc:docMk/>
            <pc:sldMk cId="2153476595" sldId="1071"/>
            <ac:picMk id="4" creationId="{902A4D3F-A515-1D92-1206-C946C18A1647}"/>
          </ac:picMkLst>
        </pc:picChg>
      </pc:sldChg>
      <pc:sldChg chg="new del">
        <pc:chgData name="Kam de, Richard" userId="9929ce1c-863b-455f-8fb6-38a001829e2a" providerId="ADAL" clId="{41ADF80A-788D-1441-B160-87770956A061}" dt="2023-02-15T14:38:41.815" v="9881" actId="2696"/>
        <pc:sldMkLst>
          <pc:docMk/>
          <pc:sldMk cId="190441625" sldId="1072"/>
        </pc:sldMkLst>
      </pc:sldChg>
      <pc:sldChg chg="modSp add mod">
        <pc:chgData name="Kam de, Richard" userId="9929ce1c-863b-455f-8fb6-38a001829e2a" providerId="ADAL" clId="{41ADF80A-788D-1441-B160-87770956A061}" dt="2023-02-15T11:03:57.768" v="9081" actId="20577"/>
        <pc:sldMkLst>
          <pc:docMk/>
          <pc:sldMk cId="1415348039" sldId="1073"/>
        </pc:sldMkLst>
        <pc:spChg chg="mod">
          <ac:chgData name="Kam de, Richard" userId="9929ce1c-863b-455f-8fb6-38a001829e2a" providerId="ADAL" clId="{41ADF80A-788D-1441-B160-87770956A061}" dt="2023-02-15T11:03:57.768" v="9081" actId="20577"/>
          <ac:spMkLst>
            <pc:docMk/>
            <pc:sldMk cId="1415348039" sldId="1073"/>
            <ac:spMk id="3" creationId="{05C75BEF-A676-424B-99AA-22A119640C06}"/>
          </ac:spMkLst>
        </pc:spChg>
      </pc:sldChg>
      <pc:sldChg chg="addSp modSp new mod">
        <pc:chgData name="Kam de, Richard" userId="9929ce1c-863b-455f-8fb6-38a001829e2a" providerId="ADAL" clId="{41ADF80A-788D-1441-B160-87770956A061}" dt="2023-02-15T11:06:04.214" v="9148" actId="20577"/>
        <pc:sldMkLst>
          <pc:docMk/>
          <pc:sldMk cId="2883873628" sldId="1074"/>
        </pc:sldMkLst>
        <pc:spChg chg="add mod">
          <ac:chgData name="Kam de, Richard" userId="9929ce1c-863b-455f-8fb6-38a001829e2a" providerId="ADAL" clId="{41ADF80A-788D-1441-B160-87770956A061}" dt="2023-02-14T11:50:46.447" v="4180" actId="20577"/>
          <ac:spMkLst>
            <pc:docMk/>
            <pc:sldMk cId="2883873628" sldId="1074"/>
            <ac:spMk id="2" creationId="{1F572DB0-46BF-0499-A256-F274E69BEA1E}"/>
          </ac:spMkLst>
        </pc:spChg>
        <pc:spChg chg="add mod">
          <ac:chgData name="Kam de, Richard" userId="9929ce1c-863b-455f-8fb6-38a001829e2a" providerId="ADAL" clId="{41ADF80A-788D-1441-B160-87770956A061}" dt="2023-02-15T11:06:04.214" v="9148" actId="20577"/>
          <ac:spMkLst>
            <pc:docMk/>
            <pc:sldMk cId="2883873628" sldId="1074"/>
            <ac:spMk id="3" creationId="{0D8F2683-78C5-FED5-4D14-A12890F4313A}"/>
          </ac:spMkLst>
        </pc:spChg>
        <pc:spChg chg="add mod">
          <ac:chgData name="Kam de, Richard" userId="9929ce1c-863b-455f-8fb6-38a001829e2a" providerId="ADAL" clId="{41ADF80A-788D-1441-B160-87770956A061}" dt="2023-02-14T12:56:31.039" v="5116" actId="1076"/>
          <ac:spMkLst>
            <pc:docMk/>
            <pc:sldMk cId="2883873628" sldId="1074"/>
            <ac:spMk id="4" creationId="{45369F96-2A7A-6F3F-A7C1-144DC55C86B6}"/>
          </ac:spMkLst>
        </pc:spChg>
        <pc:spChg chg="add mod">
          <ac:chgData name="Kam de, Richard" userId="9929ce1c-863b-455f-8fb6-38a001829e2a" providerId="ADAL" clId="{41ADF80A-788D-1441-B160-87770956A061}" dt="2023-02-14T12:56:59.801" v="5124" actId="1076"/>
          <ac:spMkLst>
            <pc:docMk/>
            <pc:sldMk cId="2883873628" sldId="1074"/>
            <ac:spMk id="5" creationId="{CA648ECA-B89D-8AF5-98B3-9D3DB212A836}"/>
          </ac:spMkLst>
        </pc:spChg>
        <pc:spChg chg="add mod">
          <ac:chgData name="Kam de, Richard" userId="9929ce1c-863b-455f-8fb6-38a001829e2a" providerId="ADAL" clId="{41ADF80A-788D-1441-B160-87770956A061}" dt="2023-02-14T12:56:59.801" v="5124" actId="1076"/>
          <ac:spMkLst>
            <pc:docMk/>
            <pc:sldMk cId="2883873628" sldId="1074"/>
            <ac:spMk id="6" creationId="{D927A73F-BA04-51FE-D815-533C849B99DF}"/>
          </ac:spMkLst>
        </pc:spChg>
        <pc:spChg chg="add mod">
          <ac:chgData name="Kam de, Richard" userId="9929ce1c-863b-455f-8fb6-38a001829e2a" providerId="ADAL" clId="{41ADF80A-788D-1441-B160-87770956A061}" dt="2023-02-14T12:56:59.801" v="5124" actId="1076"/>
          <ac:spMkLst>
            <pc:docMk/>
            <pc:sldMk cId="2883873628" sldId="1074"/>
            <ac:spMk id="7" creationId="{CE862C20-93A4-52B9-EE1E-88B482422CAD}"/>
          </ac:spMkLst>
        </pc:spChg>
      </pc:sldChg>
      <pc:sldChg chg="addSp modSp new mod addCm delCm">
        <pc:chgData name="Kam de, Richard" userId="9929ce1c-863b-455f-8fb6-38a001829e2a" providerId="ADAL" clId="{41ADF80A-788D-1441-B160-87770956A061}" dt="2023-02-15T14:59:11.412" v="9895" actId="20577"/>
        <pc:sldMkLst>
          <pc:docMk/>
          <pc:sldMk cId="1017126274" sldId="1075"/>
        </pc:sldMkLst>
        <pc:spChg chg="add mod">
          <ac:chgData name="Kam de, Richard" userId="9929ce1c-863b-455f-8fb6-38a001829e2a" providerId="ADAL" clId="{41ADF80A-788D-1441-B160-87770956A061}" dt="2023-02-14T14:37:09.313" v="6000" actId="20577"/>
          <ac:spMkLst>
            <pc:docMk/>
            <pc:sldMk cId="1017126274" sldId="1075"/>
            <ac:spMk id="2" creationId="{BE596C4B-27E3-5E10-33DB-EBBA57774480}"/>
          </ac:spMkLst>
        </pc:spChg>
        <pc:spChg chg="add mod">
          <ac:chgData name="Kam de, Richard" userId="9929ce1c-863b-455f-8fb6-38a001829e2a" providerId="ADAL" clId="{41ADF80A-788D-1441-B160-87770956A061}" dt="2023-02-15T14:59:11.412" v="9895" actId="20577"/>
          <ac:spMkLst>
            <pc:docMk/>
            <pc:sldMk cId="1017126274" sldId="1075"/>
            <ac:spMk id="3" creationId="{F38F7AA0-088F-861C-9C5A-C9EF9CF92E5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am de, Richard" userId="9929ce1c-863b-455f-8fb6-38a001829e2a" providerId="ADAL" clId="{41ADF80A-788D-1441-B160-87770956A061}" dt="2023-02-15T11:04:14.453" v="9082"/>
              <pc2:cmMkLst xmlns:pc2="http://schemas.microsoft.com/office/powerpoint/2019/9/main/command">
                <pc:docMk/>
                <pc:sldMk cId="1017126274" sldId="1075"/>
                <pc2:cmMk id="{C1945D55-EB73-8045-9CA7-3BF1C054BE41}"/>
              </pc2:cmMkLst>
            </pc226:cmChg>
          </p:ext>
        </pc:extLst>
      </pc:sldChg>
      <pc:sldChg chg="del">
        <pc:chgData name="Kam de, Richard" userId="9929ce1c-863b-455f-8fb6-38a001829e2a" providerId="ADAL" clId="{41ADF80A-788D-1441-B160-87770956A061}" dt="2023-02-16T08:49:28.431" v="10051" actId="2696"/>
        <pc:sldMkLst>
          <pc:docMk/>
          <pc:sldMk cId="1225282569" sldId="1076"/>
        </pc:sldMkLst>
      </pc:sldChg>
      <pc:sldChg chg="addSp delSp modSp add mod">
        <pc:chgData name="Kam de, Richard" userId="9929ce1c-863b-455f-8fb6-38a001829e2a" providerId="ADAL" clId="{41ADF80A-788D-1441-B160-87770956A061}" dt="2023-02-16T10:53:13.919" v="10062" actId="1076"/>
        <pc:sldMkLst>
          <pc:docMk/>
          <pc:sldMk cId="1635196217" sldId="1077"/>
        </pc:sldMkLst>
        <pc:spChg chg="mod">
          <ac:chgData name="Kam de, Richard" userId="9929ce1c-863b-455f-8fb6-38a001829e2a" providerId="ADAL" clId="{41ADF80A-788D-1441-B160-87770956A061}" dt="2023-02-16T10:53:01.100" v="10058"/>
          <ac:spMkLst>
            <pc:docMk/>
            <pc:sldMk cId="1635196217" sldId="1077"/>
            <ac:spMk id="3" creationId="{05C75BEF-A676-424B-99AA-22A119640C06}"/>
          </ac:spMkLst>
        </pc:spChg>
        <pc:graphicFrameChg chg="add mod modGraphic">
          <ac:chgData name="Kam de, Richard" userId="9929ce1c-863b-455f-8fb6-38a001829e2a" providerId="ADAL" clId="{41ADF80A-788D-1441-B160-87770956A061}" dt="2023-02-16T10:53:13.919" v="10062" actId="1076"/>
          <ac:graphicFrameMkLst>
            <pc:docMk/>
            <pc:sldMk cId="1635196217" sldId="1077"/>
            <ac:graphicFrameMk id="4" creationId="{3A76F527-FA73-7969-4515-86E1118DA34E}"/>
          </ac:graphicFrameMkLst>
        </pc:graphicFrameChg>
        <pc:picChg chg="del">
          <ac:chgData name="Kam de, Richard" userId="9929ce1c-863b-455f-8fb6-38a001829e2a" providerId="ADAL" clId="{41ADF80A-788D-1441-B160-87770956A061}" dt="2023-02-15T09:01:20.358" v="8001" actId="478"/>
          <ac:picMkLst>
            <pc:docMk/>
            <pc:sldMk cId="1635196217" sldId="1077"/>
            <ac:picMk id="4" creationId="{6FD2DD38-52BD-C8BB-3EE2-8790A62A5711}"/>
          </ac:picMkLst>
        </pc:picChg>
        <pc:picChg chg="add mod">
          <ac:chgData name="Kam de, Richard" userId="9929ce1c-863b-455f-8fb6-38a001829e2a" providerId="ADAL" clId="{41ADF80A-788D-1441-B160-87770956A061}" dt="2023-02-15T14:28:17.006" v="9616" actId="14100"/>
          <ac:picMkLst>
            <pc:docMk/>
            <pc:sldMk cId="1635196217" sldId="1077"/>
            <ac:picMk id="5" creationId="{5F4483E7-8192-86B3-8451-8A21DC21A81A}"/>
          </ac:picMkLst>
        </pc:picChg>
        <pc:picChg chg="add del mod">
          <ac:chgData name="Kam de, Richard" userId="9929ce1c-863b-455f-8fb6-38a001829e2a" providerId="ADAL" clId="{41ADF80A-788D-1441-B160-87770956A061}" dt="2023-02-15T10:45:09.721" v="8720"/>
          <ac:picMkLst>
            <pc:docMk/>
            <pc:sldMk cId="1635196217" sldId="1077"/>
            <ac:picMk id="1026" creationId="{20FC5FC1-0EC4-0C3F-CBEC-227DE35E3F3B}"/>
          </ac:picMkLst>
        </pc:picChg>
        <pc:picChg chg="add del mod">
          <ac:chgData name="Kam de, Richard" userId="9929ce1c-863b-455f-8fb6-38a001829e2a" providerId="ADAL" clId="{41ADF80A-788D-1441-B160-87770956A061}" dt="2023-02-16T10:52:23.588" v="10052" actId="478"/>
          <ac:picMkLst>
            <pc:docMk/>
            <pc:sldMk cId="1635196217" sldId="1077"/>
            <ac:picMk id="1028" creationId="{D8D56B12-D7B6-EACD-C965-B32F07AE0788}"/>
          </ac:picMkLst>
        </pc:picChg>
      </pc:sldChg>
      <pc:sldChg chg="addSp delSp modSp new add del mod setBg delDesignElem">
        <pc:chgData name="Kam de, Richard" userId="9929ce1c-863b-455f-8fb6-38a001829e2a" providerId="ADAL" clId="{41ADF80A-788D-1441-B160-87770956A061}" dt="2023-02-16T10:52:34.003" v="10056"/>
        <pc:sldMkLst>
          <pc:docMk/>
          <pc:sldMk cId="3092777679" sldId="1078"/>
        </pc:sldMkLst>
        <pc:spChg chg="add mod">
          <ac:chgData name="Kam de, Richard" userId="9929ce1c-863b-455f-8fb6-38a001829e2a" providerId="ADAL" clId="{41ADF80A-788D-1441-B160-87770956A061}" dt="2023-02-15T10:14:39.904" v="8429" actId="20577"/>
          <ac:spMkLst>
            <pc:docMk/>
            <pc:sldMk cId="3092777679" sldId="1078"/>
            <ac:spMk id="2" creationId="{FA341549-810B-E131-F022-E4FE4E975CDD}"/>
          </ac:spMkLst>
        </pc:spChg>
        <pc:spChg chg="add del mod">
          <ac:chgData name="Kam de, Richard" userId="9929ce1c-863b-455f-8fb6-38a001829e2a" providerId="ADAL" clId="{41ADF80A-788D-1441-B160-87770956A061}" dt="2023-02-15T10:13:39.973" v="8295"/>
          <ac:spMkLst>
            <pc:docMk/>
            <pc:sldMk cId="3092777679" sldId="1078"/>
            <ac:spMk id="3" creationId="{BEE5970C-4B8F-DAE8-20FD-03E9C68AFC89}"/>
          </ac:spMkLst>
        </pc:spChg>
        <pc:spChg chg="add mod">
          <ac:chgData name="Kam de, Richard" userId="9929ce1c-863b-455f-8fb6-38a001829e2a" providerId="ADAL" clId="{41ADF80A-788D-1441-B160-87770956A061}" dt="2023-02-15T15:42:32.267" v="9928" actId="20577"/>
          <ac:spMkLst>
            <pc:docMk/>
            <pc:sldMk cId="3092777679" sldId="1078"/>
            <ac:spMk id="4" creationId="{EAF72719-9BA2-C02F-DD0E-8ED942E66283}"/>
          </ac:spMkLst>
        </pc:spChg>
        <pc:spChg chg="add del">
          <ac:chgData name="Kam de, Richard" userId="9929ce1c-863b-455f-8fb6-38a001829e2a" providerId="ADAL" clId="{41ADF80A-788D-1441-B160-87770956A061}" dt="2023-02-16T10:52:34.003" v="10056"/>
          <ac:spMkLst>
            <pc:docMk/>
            <pc:sldMk cId="3092777679" sldId="1078"/>
            <ac:spMk id="10" creationId="{D009D6D5-DAC2-4A8B-A17A-E206B9012D09}"/>
          </ac:spMkLst>
        </pc:spChg>
      </pc:sldChg>
      <pc:sldChg chg="addSp delSp modSp new mod setBg">
        <pc:chgData name="Kam de, Richard" userId="9929ce1c-863b-455f-8fb6-38a001829e2a" providerId="ADAL" clId="{41ADF80A-788D-1441-B160-87770956A061}" dt="2023-02-15T14:24:48.782" v="9406" actId="1076"/>
        <pc:sldMkLst>
          <pc:docMk/>
          <pc:sldMk cId="2544979769" sldId="1079"/>
        </pc:sldMkLst>
        <pc:spChg chg="add del mod">
          <ac:chgData name="Kam de, Richard" userId="9929ce1c-863b-455f-8fb6-38a001829e2a" providerId="ADAL" clId="{41ADF80A-788D-1441-B160-87770956A061}" dt="2023-02-15T10:51:22.686" v="8989" actId="478"/>
          <ac:spMkLst>
            <pc:docMk/>
            <pc:sldMk cId="2544979769" sldId="1079"/>
            <ac:spMk id="2" creationId="{6DE058A3-D5A2-5E74-01F9-C911F6BFBF0D}"/>
          </ac:spMkLst>
        </pc:spChg>
        <pc:spChg chg="add mod ord">
          <ac:chgData name="Kam de, Richard" userId="9929ce1c-863b-455f-8fb6-38a001829e2a" providerId="ADAL" clId="{41ADF80A-788D-1441-B160-87770956A061}" dt="2023-02-15T14:23:00.670" v="9397" actId="207"/>
          <ac:spMkLst>
            <pc:docMk/>
            <pc:sldMk cId="2544979769" sldId="1079"/>
            <ac:spMk id="3" creationId="{70E587D0-E022-20B8-404B-5550B672FF21}"/>
          </ac:spMkLst>
        </pc:spChg>
        <pc:spChg chg="add">
          <ac:chgData name="Kam de, Richard" userId="9929ce1c-863b-455f-8fb6-38a001829e2a" providerId="ADAL" clId="{41ADF80A-788D-1441-B160-87770956A061}" dt="2023-02-15T14:21:09.601" v="9288" actId="26606"/>
          <ac:spMkLst>
            <pc:docMk/>
            <pc:sldMk cId="2544979769" sldId="1079"/>
            <ac:spMk id="9" creationId="{C1DD1A8A-57D5-4A81-AD04-532B043C5611}"/>
          </ac:spMkLst>
        </pc:spChg>
        <pc:spChg chg="add">
          <ac:chgData name="Kam de, Richard" userId="9929ce1c-863b-455f-8fb6-38a001829e2a" providerId="ADAL" clId="{41ADF80A-788D-1441-B160-87770956A061}" dt="2023-02-15T14:21:09.601" v="9288" actId="26606"/>
          <ac:spMkLst>
            <pc:docMk/>
            <pc:sldMk cId="2544979769" sldId="1079"/>
            <ac:spMk id="11" creationId="{007891EC-4501-44ED-A8C8-B11B6DB767AB}"/>
          </ac:spMkLst>
        </pc:spChg>
        <pc:picChg chg="add del mod">
          <ac:chgData name="Kam de, Richard" userId="9929ce1c-863b-455f-8fb6-38a001829e2a" providerId="ADAL" clId="{41ADF80A-788D-1441-B160-87770956A061}" dt="2023-02-15T14:22:22.562" v="9395" actId="478"/>
          <ac:picMkLst>
            <pc:docMk/>
            <pc:sldMk cId="2544979769" sldId="1079"/>
            <ac:picMk id="4" creationId="{223BB774-7669-C90A-401A-646EDBE8D89A}"/>
          </ac:picMkLst>
        </pc:picChg>
        <pc:picChg chg="add mod">
          <ac:chgData name="Kam de, Richard" userId="9929ce1c-863b-455f-8fb6-38a001829e2a" providerId="ADAL" clId="{41ADF80A-788D-1441-B160-87770956A061}" dt="2023-02-15T14:24:48.782" v="9406" actId="1076"/>
          <ac:picMkLst>
            <pc:docMk/>
            <pc:sldMk cId="2544979769" sldId="1079"/>
            <ac:picMk id="5" creationId="{41A0F5E2-D4E1-5866-9559-9BD7204C83EA}"/>
          </ac:picMkLst>
        </pc:picChg>
      </pc:sldChg>
      <pc:sldChg chg="addSp modSp del mod">
        <pc:chgData name="Kam de, Richard" userId="9929ce1c-863b-455f-8fb6-38a001829e2a" providerId="ADAL" clId="{41ADF80A-788D-1441-B160-87770956A061}" dt="2023-02-15T16:18:14.923" v="10019" actId="2696"/>
        <pc:sldMkLst>
          <pc:docMk/>
          <pc:sldMk cId="3737382816" sldId="1081"/>
        </pc:sldMkLst>
        <pc:spChg chg="mod">
          <ac:chgData name="Kam de, Richard" userId="9929ce1c-863b-455f-8fb6-38a001829e2a" providerId="ADAL" clId="{41ADF80A-788D-1441-B160-87770956A061}" dt="2023-02-15T16:05:07.834" v="9998" actId="6549"/>
          <ac:spMkLst>
            <pc:docMk/>
            <pc:sldMk cId="3737382816" sldId="1081"/>
            <ac:spMk id="3" creationId="{05C75BEF-A676-424B-99AA-22A119640C06}"/>
          </ac:spMkLst>
        </pc:spChg>
        <pc:picChg chg="add mod">
          <ac:chgData name="Kam de, Richard" userId="9929ce1c-863b-455f-8fb6-38a001829e2a" providerId="ADAL" clId="{41ADF80A-788D-1441-B160-87770956A061}" dt="2023-02-15T14:22:47.013" v="9396"/>
          <ac:picMkLst>
            <pc:docMk/>
            <pc:sldMk cId="3737382816" sldId="1081"/>
            <ac:picMk id="4" creationId="{8163A710-4839-0691-E93D-E2AE8E858CAA}"/>
          </ac:picMkLst>
        </pc:picChg>
      </pc:sldChg>
      <pc:sldChg chg="modSp add mod">
        <pc:chgData name="Kam de, Richard" userId="9929ce1c-863b-455f-8fb6-38a001829e2a" providerId="ADAL" clId="{41ADF80A-788D-1441-B160-87770956A061}" dt="2023-02-15T16:19:40.592" v="10046" actId="6549"/>
        <pc:sldMkLst>
          <pc:docMk/>
          <pc:sldMk cId="4275773144" sldId="1083"/>
        </pc:sldMkLst>
        <pc:spChg chg="mod">
          <ac:chgData name="Kam de, Richard" userId="9929ce1c-863b-455f-8fb6-38a001829e2a" providerId="ADAL" clId="{41ADF80A-788D-1441-B160-87770956A061}" dt="2023-02-15T16:19:40.592" v="10046" actId="6549"/>
          <ac:spMkLst>
            <pc:docMk/>
            <pc:sldMk cId="4275773144" sldId="1083"/>
            <ac:spMk id="3" creationId="{05C75BEF-A676-424B-99AA-22A119640C06}"/>
          </ac:spMkLst>
        </pc:spChg>
      </pc:sldChg>
      <pc:sldChg chg="modSp add mod">
        <pc:chgData name="Kam de, Richard" userId="9929ce1c-863b-455f-8fb6-38a001829e2a" providerId="ADAL" clId="{41ADF80A-788D-1441-B160-87770956A061}" dt="2023-02-15T16:19:23.410" v="10025" actId="1076"/>
        <pc:sldMkLst>
          <pc:docMk/>
          <pc:sldMk cId="1690540639" sldId="1084"/>
        </pc:sldMkLst>
        <pc:spChg chg="mod">
          <ac:chgData name="Kam de, Richard" userId="9929ce1c-863b-455f-8fb6-38a001829e2a" providerId="ADAL" clId="{41ADF80A-788D-1441-B160-87770956A061}" dt="2023-02-15T16:19:23.410" v="10025" actId="1076"/>
          <ac:spMkLst>
            <pc:docMk/>
            <pc:sldMk cId="1690540639" sldId="1084"/>
            <ac:spMk id="5" creationId="{4099EEBA-F743-CC64-1C15-6EFB3EC3F84E}"/>
          </ac:spMkLst>
        </pc:spChg>
      </pc:sldChg>
      <pc:sldChg chg="modSp add mod">
        <pc:chgData name="Kam de, Richard" userId="9929ce1c-863b-455f-8fb6-38a001829e2a" providerId="ADAL" clId="{41ADF80A-788D-1441-B160-87770956A061}" dt="2023-02-15T16:19:09.652" v="10023" actId="403"/>
        <pc:sldMkLst>
          <pc:docMk/>
          <pc:sldMk cId="809104700" sldId="1085"/>
        </pc:sldMkLst>
        <pc:spChg chg="mod">
          <ac:chgData name="Kam de, Richard" userId="9929ce1c-863b-455f-8fb6-38a001829e2a" providerId="ADAL" clId="{41ADF80A-788D-1441-B160-87770956A061}" dt="2023-02-15T16:19:09.652" v="10023" actId="403"/>
          <ac:spMkLst>
            <pc:docMk/>
            <pc:sldMk cId="809104700" sldId="1085"/>
            <ac:spMk id="3" creationId="{05C75BEF-A676-424B-99AA-22A119640C06}"/>
          </ac:spMkLst>
        </pc:spChg>
      </pc:sldChg>
      <pc:sldChg chg="delSp add setBg delDesignElem">
        <pc:chgData name="Kam de, Richard" userId="9929ce1c-863b-455f-8fb6-38a001829e2a" providerId="ADAL" clId="{41ADF80A-788D-1441-B160-87770956A061}" dt="2023-02-16T08:49:24.362" v="10049"/>
        <pc:sldMkLst>
          <pc:docMk/>
          <pc:sldMk cId="1846423515" sldId="1087"/>
        </pc:sldMkLst>
        <pc:spChg chg="del">
          <ac:chgData name="Kam de, Richard" userId="9929ce1c-863b-455f-8fb6-38a001829e2a" providerId="ADAL" clId="{41ADF80A-788D-1441-B160-87770956A061}" dt="2023-02-16T08:49:24.362" v="10049"/>
          <ac:spMkLst>
            <pc:docMk/>
            <pc:sldMk cId="1846423515" sldId="1087"/>
            <ac:spMk id="10" creationId="{D009D6D5-DAC2-4A8B-A17A-E206B9012D09}"/>
          </ac:spMkLst>
        </pc:spChg>
      </pc:sldChg>
      <pc:sldChg chg="delSp add setBg delDesignElem">
        <pc:chgData name="Kam de, Richard" userId="9929ce1c-863b-455f-8fb6-38a001829e2a" providerId="ADAL" clId="{41ADF80A-788D-1441-B160-87770956A061}" dt="2023-02-16T08:49:24.362" v="10049"/>
        <pc:sldMkLst>
          <pc:docMk/>
          <pc:sldMk cId="3913408677" sldId="1088"/>
        </pc:sldMkLst>
        <pc:spChg chg="del">
          <ac:chgData name="Kam de, Richard" userId="9929ce1c-863b-455f-8fb6-38a001829e2a" providerId="ADAL" clId="{41ADF80A-788D-1441-B160-87770956A061}" dt="2023-02-16T08:49:24.362" v="10049"/>
          <ac:spMkLst>
            <pc:docMk/>
            <pc:sldMk cId="3913408677" sldId="1088"/>
            <ac:spMk id="8" creationId="{C1DD1A8A-57D5-4A81-AD04-532B043C5611}"/>
          </ac:spMkLst>
        </pc:spChg>
        <pc:spChg chg="del">
          <ac:chgData name="Kam de, Richard" userId="9929ce1c-863b-455f-8fb6-38a001829e2a" providerId="ADAL" clId="{41ADF80A-788D-1441-B160-87770956A061}" dt="2023-02-16T08:49:24.362" v="10049"/>
          <ac:spMkLst>
            <pc:docMk/>
            <pc:sldMk cId="3913408677" sldId="1088"/>
            <ac:spMk id="10" creationId="{007891EC-4501-44ED-A8C8-B11B6DB767AB}"/>
          </ac:spMkLst>
        </pc:spChg>
      </pc:sldChg>
      <pc:sldChg chg="addSp delSp add del setBg delDesignElem">
        <pc:chgData name="Kam de, Richard" userId="9929ce1c-863b-455f-8fb6-38a001829e2a" providerId="ADAL" clId="{41ADF80A-788D-1441-B160-87770956A061}" dt="2023-02-16T10:52:34.003" v="10056"/>
        <pc:sldMkLst>
          <pc:docMk/>
          <pc:sldMk cId="287686516" sldId="1090"/>
        </pc:sldMkLst>
        <pc:spChg chg="add del">
          <ac:chgData name="Kam de, Richard" userId="9929ce1c-863b-455f-8fb6-38a001829e2a" providerId="ADAL" clId="{41ADF80A-788D-1441-B160-87770956A061}" dt="2023-02-16T10:52:34.003" v="10056"/>
          <ac:spMkLst>
            <pc:docMk/>
            <pc:sldMk cId="287686516" sldId="1090"/>
            <ac:spMk id="8" creationId="{C1DD1A8A-57D5-4A81-AD04-532B043C5611}"/>
          </ac:spMkLst>
        </pc:spChg>
        <pc:spChg chg="add del">
          <ac:chgData name="Kam de, Richard" userId="9929ce1c-863b-455f-8fb6-38a001829e2a" providerId="ADAL" clId="{41ADF80A-788D-1441-B160-87770956A061}" dt="2023-02-16T10:52:34.003" v="10056"/>
          <ac:spMkLst>
            <pc:docMk/>
            <pc:sldMk cId="287686516" sldId="1090"/>
            <ac:spMk id="10" creationId="{007891EC-4501-44ED-A8C8-B11B6DB767AB}"/>
          </ac:spMkLst>
        </pc:spChg>
      </pc:sldChg>
    </pc:docChg>
  </pc:docChgLst>
  <pc:docChgLst>
    <pc:chgData name="Richard de Kam" userId="S::r.de.kam@gelderland.nl::9929ce1c-863b-455f-8fb6-38a001829e2a" providerId="AD" clId="Web-{F182BFED-925F-FF4C-CBF0-78DB7E8B8C42}"/>
    <pc:docChg chg="modSld">
      <pc:chgData name="Richard de Kam" userId="S::r.de.kam@gelderland.nl::9929ce1c-863b-455f-8fb6-38a001829e2a" providerId="AD" clId="Web-{F182BFED-925F-FF4C-CBF0-78DB7E8B8C42}" dt="2023-02-14T15:07:27.192" v="28" actId="20577"/>
      <pc:docMkLst>
        <pc:docMk/>
      </pc:docMkLst>
      <pc:sldChg chg="modSp">
        <pc:chgData name="Richard de Kam" userId="S::r.de.kam@gelderland.nl::9929ce1c-863b-455f-8fb6-38a001829e2a" providerId="AD" clId="Web-{F182BFED-925F-FF4C-CBF0-78DB7E8B8C42}" dt="2023-02-14T15:06:26.565" v="9" actId="20577"/>
        <pc:sldMkLst>
          <pc:docMk/>
          <pc:sldMk cId="1122767184" sldId="1062"/>
        </pc:sldMkLst>
        <pc:spChg chg="mod">
          <ac:chgData name="Richard de Kam" userId="S::r.de.kam@gelderland.nl::9929ce1c-863b-455f-8fb6-38a001829e2a" providerId="AD" clId="Web-{F182BFED-925F-FF4C-CBF0-78DB7E8B8C42}" dt="2023-02-14T15:06:26.565" v="9" actId="20577"/>
          <ac:spMkLst>
            <pc:docMk/>
            <pc:sldMk cId="1122767184" sldId="1062"/>
            <ac:spMk id="5" creationId="{093E38FF-144B-2FD1-B8FD-6748C64428BD}"/>
          </ac:spMkLst>
        </pc:spChg>
      </pc:sldChg>
      <pc:sldChg chg="modSp">
        <pc:chgData name="Richard de Kam" userId="S::r.de.kam@gelderland.nl::9929ce1c-863b-455f-8fb6-38a001829e2a" providerId="AD" clId="Web-{F182BFED-925F-FF4C-CBF0-78DB7E8B8C42}" dt="2023-02-14T15:07:27.192" v="28" actId="20577"/>
        <pc:sldMkLst>
          <pc:docMk/>
          <pc:sldMk cId="4088998588" sldId="1065"/>
        </pc:sldMkLst>
        <pc:spChg chg="mod">
          <ac:chgData name="Richard de Kam" userId="S::r.de.kam@gelderland.nl::9929ce1c-863b-455f-8fb6-38a001829e2a" providerId="AD" clId="Web-{F182BFED-925F-FF4C-CBF0-78DB7E8B8C42}" dt="2023-02-14T15:07:27.192" v="28" actId="20577"/>
          <ac:spMkLst>
            <pc:docMk/>
            <pc:sldMk cId="4088998588" sldId="1065"/>
            <ac:spMk id="5" creationId="{093E38FF-144B-2FD1-B8FD-6748C64428BD}"/>
          </ac:spMkLst>
        </pc:spChg>
      </pc:sldChg>
    </pc:docChg>
  </pc:docChgLst>
  <pc:docChgLst>
    <pc:chgData name="Richard de Kam" userId="S::r.de.kam@gelderland.nl::9929ce1c-863b-455f-8fb6-38a001829e2a" providerId="AD" clId="Web-{8A6C23BC-BE09-D746-F03C-FD5EA4246B06}"/>
    <pc:docChg chg="modSld">
      <pc:chgData name="Richard de Kam" userId="S::r.de.kam@gelderland.nl::9929ce1c-863b-455f-8fb6-38a001829e2a" providerId="AD" clId="Web-{8A6C23BC-BE09-D746-F03C-FD5EA4246B06}" dt="2023-02-14T11:49:51.425" v="15" actId="20577"/>
      <pc:docMkLst>
        <pc:docMk/>
      </pc:docMkLst>
      <pc:sldChg chg="modSp">
        <pc:chgData name="Richard de Kam" userId="S::r.de.kam@gelderland.nl::9929ce1c-863b-455f-8fb6-38a001829e2a" providerId="AD" clId="Web-{8A6C23BC-BE09-D746-F03C-FD5EA4246B06}" dt="2023-02-14T11:49:51.425" v="15" actId="20577"/>
        <pc:sldMkLst>
          <pc:docMk/>
          <pc:sldMk cId="1122767184" sldId="1062"/>
        </pc:sldMkLst>
        <pc:spChg chg="mod">
          <ac:chgData name="Richard de Kam" userId="S::r.de.kam@gelderland.nl::9929ce1c-863b-455f-8fb6-38a001829e2a" providerId="AD" clId="Web-{8A6C23BC-BE09-D746-F03C-FD5EA4246B06}" dt="2023-02-14T11:49:51.425" v="15" actId="20577"/>
          <ac:spMkLst>
            <pc:docMk/>
            <pc:sldMk cId="1122767184" sldId="1062"/>
            <ac:spMk id="5" creationId="{093E38FF-144B-2FD1-B8FD-6748C64428BD}"/>
          </ac:spMkLst>
        </pc:spChg>
      </pc:sldChg>
    </pc:docChg>
  </pc:docChgLst>
  <pc:docChgLst>
    <pc:chgData name="Richard de Kam" userId="S::r.de.kam@gelderland.nl::9929ce1c-863b-455f-8fb6-38a001829e2a" providerId="AD" clId="Web-{F710ECC5-C84C-84B0-0C70-93AFB83B0051}"/>
    <pc:docChg chg="modSld">
      <pc:chgData name="Richard de Kam" userId="S::r.de.kam@gelderland.nl::9929ce1c-863b-455f-8fb6-38a001829e2a" providerId="AD" clId="Web-{F710ECC5-C84C-84B0-0C70-93AFB83B0051}" dt="2023-02-16T08:46:31.511" v="33" actId="20577"/>
      <pc:docMkLst>
        <pc:docMk/>
      </pc:docMkLst>
      <pc:sldChg chg="modSp">
        <pc:chgData name="Richard de Kam" userId="S::r.de.kam@gelderland.nl::9929ce1c-863b-455f-8fb6-38a001829e2a" providerId="AD" clId="Web-{F710ECC5-C84C-84B0-0C70-93AFB83B0051}" dt="2023-02-16T08:36:32.039" v="4" actId="20577"/>
        <pc:sldMkLst>
          <pc:docMk/>
          <pc:sldMk cId="3104027626" sldId="257"/>
        </pc:sldMkLst>
        <pc:spChg chg="mod">
          <ac:chgData name="Richard de Kam" userId="S::r.de.kam@gelderland.nl::9929ce1c-863b-455f-8fb6-38a001829e2a" providerId="AD" clId="Web-{F710ECC5-C84C-84B0-0C70-93AFB83B0051}" dt="2023-02-16T08:36:32.039" v="4" actId="20577"/>
          <ac:spMkLst>
            <pc:docMk/>
            <pc:sldMk cId="3104027626" sldId="257"/>
            <ac:spMk id="6" creationId="{FA1F6200-F7E5-C447-A79C-C0568A409B31}"/>
          </ac:spMkLst>
        </pc:spChg>
      </pc:sldChg>
      <pc:sldChg chg="modSp">
        <pc:chgData name="Richard de Kam" userId="S::r.de.kam@gelderland.nl::9929ce1c-863b-455f-8fb6-38a001829e2a" providerId="AD" clId="Web-{F710ECC5-C84C-84B0-0C70-93AFB83B0051}" dt="2023-02-16T08:40:28.162" v="12" actId="20577"/>
        <pc:sldMkLst>
          <pc:docMk/>
          <pc:sldMk cId="2753501663" sldId="1069"/>
        </pc:sldMkLst>
        <pc:spChg chg="mod">
          <ac:chgData name="Richard de Kam" userId="S::r.de.kam@gelderland.nl::9929ce1c-863b-455f-8fb6-38a001829e2a" providerId="AD" clId="Web-{F710ECC5-C84C-84B0-0C70-93AFB83B0051}" dt="2023-02-16T08:40:28.162" v="12" actId="20577"/>
          <ac:spMkLst>
            <pc:docMk/>
            <pc:sldMk cId="2753501663" sldId="1069"/>
            <ac:spMk id="5" creationId="{093E38FF-144B-2FD1-B8FD-6748C64428BD}"/>
          </ac:spMkLst>
        </pc:spChg>
      </pc:sldChg>
      <pc:sldChg chg="modSp">
        <pc:chgData name="Richard de Kam" userId="S::r.de.kam@gelderland.nl::9929ce1c-863b-455f-8fb6-38a001829e2a" providerId="AD" clId="Web-{F710ECC5-C84C-84B0-0C70-93AFB83B0051}" dt="2023-02-16T08:46:31.511" v="33" actId="20577"/>
        <pc:sldMkLst>
          <pc:docMk/>
          <pc:sldMk cId="1017126274" sldId="1075"/>
        </pc:sldMkLst>
        <pc:spChg chg="mod">
          <ac:chgData name="Richard de Kam" userId="S::r.de.kam@gelderland.nl::9929ce1c-863b-455f-8fb6-38a001829e2a" providerId="AD" clId="Web-{F710ECC5-C84C-84B0-0C70-93AFB83B0051}" dt="2023-02-16T08:46:31.511" v="33" actId="20577"/>
          <ac:spMkLst>
            <pc:docMk/>
            <pc:sldMk cId="1017126274" sldId="1075"/>
            <ac:spMk id="3" creationId="{F38F7AA0-088F-861C-9C5A-C9EF9CF92E5C}"/>
          </ac:spMkLst>
        </pc:spChg>
      </pc:sldChg>
    </pc:docChg>
  </pc:docChgLst>
  <pc:docChgLst>
    <pc:chgData name="Richard de Kam" userId="S::r.de.kam@gelderland.nl::9929ce1c-863b-455f-8fb6-38a001829e2a" providerId="AD" clId="Web-{BD963DB4-FE6F-C240-1A55-29F5903F5936}"/>
    <pc:docChg chg="addSld modSld sldOrd modSection">
      <pc:chgData name="Richard de Kam" userId="S::r.de.kam@gelderland.nl::9929ce1c-863b-455f-8fb6-38a001829e2a" providerId="AD" clId="Web-{BD963DB4-FE6F-C240-1A55-29F5903F5936}" dt="2023-02-15T14:14:37.523" v="1354" actId="20577"/>
      <pc:docMkLst>
        <pc:docMk/>
      </pc:docMkLst>
      <pc:sldChg chg="addSp delSp modSp">
        <pc:chgData name="Richard de Kam" userId="S::r.de.kam@gelderland.nl::9929ce1c-863b-455f-8fb6-38a001829e2a" providerId="AD" clId="Web-{BD963DB4-FE6F-C240-1A55-29F5903F5936}" dt="2023-02-15T13:59:27.772" v="680" actId="1076"/>
        <pc:sldMkLst>
          <pc:docMk/>
          <pc:sldMk cId="2153476595" sldId="1071"/>
        </pc:sldMkLst>
        <pc:spChg chg="mod">
          <ac:chgData name="Richard de Kam" userId="S::r.de.kam@gelderland.nl::9929ce1c-863b-455f-8fb6-38a001829e2a" providerId="AD" clId="Web-{BD963DB4-FE6F-C240-1A55-29F5903F5936}" dt="2023-02-15T13:59:27.772" v="680" actId="1076"/>
          <ac:spMkLst>
            <pc:docMk/>
            <pc:sldMk cId="2153476595" sldId="1071"/>
            <ac:spMk id="3" creationId="{05C75BEF-A676-424B-99AA-22A119640C06}"/>
          </ac:spMkLst>
        </pc:spChg>
        <pc:spChg chg="add del mod">
          <ac:chgData name="Richard de Kam" userId="S::r.de.kam@gelderland.nl::9929ce1c-863b-455f-8fb6-38a001829e2a" providerId="AD" clId="Web-{BD963DB4-FE6F-C240-1A55-29F5903F5936}" dt="2023-02-15T13:48:41.546" v="15"/>
          <ac:spMkLst>
            <pc:docMk/>
            <pc:sldMk cId="2153476595" sldId="1071"/>
            <ac:spMk id="5" creationId="{51ADE73A-BABD-9343-5314-2680F933B9F0}"/>
          </ac:spMkLst>
        </pc:spChg>
      </pc:sldChg>
      <pc:sldChg chg="modSp">
        <pc:chgData name="Richard de Kam" userId="S::r.de.kam@gelderland.nl::9929ce1c-863b-455f-8fb6-38a001829e2a" providerId="AD" clId="Web-{BD963DB4-FE6F-C240-1A55-29F5903F5936}" dt="2023-02-15T13:08:01.804" v="1" actId="20577"/>
        <pc:sldMkLst>
          <pc:docMk/>
          <pc:sldMk cId="2544979769" sldId="1079"/>
        </pc:sldMkLst>
        <pc:spChg chg="mod">
          <ac:chgData name="Richard de Kam" userId="S::r.de.kam@gelderland.nl::9929ce1c-863b-455f-8fb6-38a001829e2a" providerId="AD" clId="Web-{BD963DB4-FE6F-C240-1A55-29F5903F5936}" dt="2023-02-15T13:08:01.804" v="1" actId="20577"/>
          <ac:spMkLst>
            <pc:docMk/>
            <pc:sldMk cId="2544979769" sldId="1079"/>
            <ac:spMk id="3" creationId="{70E587D0-E022-20B8-404B-5550B672FF21}"/>
          </ac:spMkLst>
        </pc:spChg>
      </pc:sldChg>
      <pc:sldChg chg="modSp add ord replId">
        <pc:chgData name="Richard de Kam" userId="S::r.de.kam@gelderland.nl::9929ce1c-863b-455f-8fb6-38a001829e2a" providerId="AD" clId="Web-{BD963DB4-FE6F-C240-1A55-29F5903F5936}" dt="2023-02-15T13:27:04.234" v="7" actId="20577"/>
        <pc:sldMkLst>
          <pc:docMk/>
          <pc:sldMk cId="127906274" sldId="1080"/>
        </pc:sldMkLst>
        <pc:spChg chg="mod">
          <ac:chgData name="Richard de Kam" userId="S::r.de.kam@gelderland.nl::9929ce1c-863b-455f-8fb6-38a001829e2a" providerId="AD" clId="Web-{BD963DB4-FE6F-C240-1A55-29F5903F5936}" dt="2023-02-15T13:27:04.234" v="7" actId="20577"/>
          <ac:spMkLst>
            <pc:docMk/>
            <pc:sldMk cId="127906274" sldId="1080"/>
            <ac:spMk id="3" creationId="{05C75BEF-A676-424B-99AA-22A119640C06}"/>
          </ac:spMkLst>
        </pc:spChg>
      </pc:sldChg>
      <pc:sldChg chg="modSp add replId">
        <pc:chgData name="Richard de Kam" userId="S::r.de.kam@gelderland.nl::9929ce1c-863b-455f-8fb6-38a001829e2a" providerId="AD" clId="Web-{BD963DB4-FE6F-C240-1A55-29F5903F5936}" dt="2023-02-15T14:14:37.523" v="1354" actId="20577"/>
        <pc:sldMkLst>
          <pc:docMk/>
          <pc:sldMk cId="3737382816" sldId="1081"/>
        </pc:sldMkLst>
        <pc:spChg chg="mod">
          <ac:chgData name="Richard de Kam" userId="S::r.de.kam@gelderland.nl::9929ce1c-863b-455f-8fb6-38a001829e2a" providerId="AD" clId="Web-{BD963DB4-FE6F-C240-1A55-29F5903F5936}" dt="2023-02-15T14:14:37.523" v="1354" actId="20577"/>
          <ac:spMkLst>
            <pc:docMk/>
            <pc:sldMk cId="3737382816" sldId="1081"/>
            <ac:spMk id="3" creationId="{05C75BEF-A676-424B-99AA-22A119640C06}"/>
          </ac:spMkLst>
        </pc:spChg>
      </pc:sldChg>
    </pc:docChg>
  </pc:docChgLst>
  <pc:docChgLst>
    <pc:chgData name="Richard de Kam" userId="S::r.de.kam@gelderland.nl::9929ce1c-863b-455f-8fb6-38a001829e2a" providerId="AD" clId="Web-{541AE4EA-0A00-C437-A480-2C7CD007A592}"/>
    <pc:docChg chg="addSld modSld modSection">
      <pc:chgData name="Richard de Kam" userId="S::r.de.kam@gelderland.nl::9929ce1c-863b-455f-8fb6-38a001829e2a" providerId="AD" clId="Web-{541AE4EA-0A00-C437-A480-2C7CD007A592}" dt="2023-02-14T15:01:27.356" v="10" actId="1076"/>
      <pc:docMkLst>
        <pc:docMk/>
      </pc:docMkLst>
      <pc:sldChg chg="addSp modSp new">
        <pc:chgData name="Richard de Kam" userId="S::r.de.kam@gelderland.nl::9929ce1c-863b-455f-8fb6-38a001829e2a" providerId="AD" clId="Web-{541AE4EA-0A00-C437-A480-2C7CD007A592}" dt="2023-02-14T15:01:27.356" v="10" actId="1076"/>
        <pc:sldMkLst>
          <pc:docMk/>
          <pc:sldMk cId="1225282569" sldId="1076"/>
        </pc:sldMkLst>
        <pc:spChg chg="add mod">
          <ac:chgData name="Richard de Kam" userId="S::r.de.kam@gelderland.nl::9929ce1c-863b-455f-8fb6-38a001829e2a" providerId="AD" clId="Web-{541AE4EA-0A00-C437-A480-2C7CD007A592}" dt="2023-02-14T15:01:27.356" v="10" actId="1076"/>
          <ac:spMkLst>
            <pc:docMk/>
            <pc:sldMk cId="1225282569" sldId="1076"/>
            <ac:spMk id="3" creationId="{99206D74-5076-2944-A785-0B4105EA5329}"/>
          </ac:spMkLst>
        </pc:spChg>
      </pc:sldChg>
    </pc:docChg>
  </pc:docChgLst>
  <pc:docChgLst>
    <pc:chgData name="Paul Ubbink" userId="S::p.ubbink@gelderland.nl::8a0c15af-91d1-4a0c-a4fc-93fc50906258" providerId="AD" clId="Web-{B7DED23A-6FDC-F88A-5B0B-3494EF5DD470}"/>
    <pc:docChg chg="addSld delSld modSld modSection">
      <pc:chgData name="Paul Ubbink" userId="S::p.ubbink@gelderland.nl::8a0c15af-91d1-4a0c-a4fc-93fc50906258" providerId="AD" clId="Web-{B7DED23A-6FDC-F88A-5B0B-3494EF5DD470}" dt="2023-02-16T10:23:19.956" v="14" actId="14100"/>
      <pc:docMkLst>
        <pc:docMk/>
      </pc:docMkLst>
      <pc:sldChg chg="addSp delSp modSp add replId">
        <pc:chgData name="Paul Ubbink" userId="S::p.ubbink@gelderland.nl::8a0c15af-91d1-4a0c-a4fc-93fc50906258" providerId="AD" clId="Web-{B7DED23A-6FDC-F88A-5B0B-3494EF5DD470}" dt="2023-02-16T10:23:19.956" v="14" actId="14100"/>
        <pc:sldMkLst>
          <pc:docMk/>
          <pc:sldMk cId="3222417762" sldId="1089"/>
        </pc:sldMkLst>
        <pc:spChg chg="del">
          <ac:chgData name="Paul Ubbink" userId="S::p.ubbink@gelderland.nl::8a0c15af-91d1-4a0c-a4fc-93fc50906258" providerId="AD" clId="Web-{B7DED23A-6FDC-F88A-5B0B-3494EF5DD470}" dt="2023-02-16T10:21:17.466" v="1"/>
          <ac:spMkLst>
            <pc:docMk/>
            <pc:sldMk cId="3222417762" sldId="1089"/>
            <ac:spMk id="6" creationId="{7DC59FC9-2441-B646-72A3-757E4D46B31D}"/>
          </ac:spMkLst>
        </pc:spChg>
        <pc:picChg chg="add mod ord">
          <ac:chgData name="Paul Ubbink" userId="S::p.ubbink@gelderland.nl::8a0c15af-91d1-4a0c-a4fc-93fc50906258" providerId="AD" clId="Web-{B7DED23A-6FDC-F88A-5B0B-3494EF5DD470}" dt="2023-02-16T10:23:19.956" v="14" actId="14100"/>
          <ac:picMkLst>
            <pc:docMk/>
            <pc:sldMk cId="3222417762" sldId="1089"/>
            <ac:picMk id="3" creationId="{0B25C7C6-BCDE-BB0C-1BDF-A752A011DB55}"/>
          </ac:picMkLst>
        </pc:picChg>
        <pc:picChg chg="del">
          <ac:chgData name="Paul Ubbink" userId="S::p.ubbink@gelderland.nl::8a0c15af-91d1-4a0c-a4fc-93fc50906258" providerId="AD" clId="Web-{B7DED23A-6FDC-F88A-5B0B-3494EF5DD470}" dt="2023-02-16T10:21:19.873" v="2"/>
          <ac:picMkLst>
            <pc:docMk/>
            <pc:sldMk cId="3222417762" sldId="1089"/>
            <ac:picMk id="5" creationId="{5F4483E7-8192-86B3-8451-8A21DC21A81A}"/>
          </ac:picMkLst>
        </pc:picChg>
        <pc:picChg chg="add ord">
          <ac:chgData name="Paul Ubbink" userId="S::p.ubbink@gelderland.nl::8a0c15af-91d1-4a0c-a4fc-93fc50906258" providerId="AD" clId="Web-{B7DED23A-6FDC-F88A-5B0B-3494EF5DD470}" dt="2023-02-16T10:22:32.829" v="11"/>
          <ac:picMkLst>
            <pc:docMk/>
            <pc:sldMk cId="3222417762" sldId="1089"/>
            <ac:picMk id="7" creationId="{85A126E8-9600-4DBB-F924-569949EE1897}"/>
          </ac:picMkLst>
        </pc:picChg>
      </pc:sldChg>
      <pc:sldChg chg="add del replId">
        <pc:chgData name="Paul Ubbink" userId="S::p.ubbink@gelderland.nl::8a0c15af-91d1-4a0c-a4fc-93fc50906258" providerId="AD" clId="Web-{B7DED23A-6FDC-F88A-5B0B-3494EF5DD470}" dt="2023-02-16T10:21:32.920" v="4"/>
        <pc:sldMkLst>
          <pc:docMk/>
          <pc:sldMk cId="1143763962" sldId="1090"/>
        </pc:sldMkLst>
      </pc:sldChg>
    </pc:docChg>
  </pc:docChgLst>
  <pc:docChgLst>
    <pc:chgData name="Paul Ubbink" userId="8a0c15af-91d1-4a0c-a4fc-93fc50906258" providerId="ADAL" clId="{5C267429-DF9D-4A41-9054-0008F00FF9BB}"/>
    <pc:docChg chg="undo redo custSel addSld modSld">
      <pc:chgData name="Paul Ubbink" userId="8a0c15af-91d1-4a0c-a4fc-93fc50906258" providerId="ADAL" clId="{5C267429-DF9D-4A41-9054-0008F00FF9BB}" dt="2023-02-16T10:30:20.271" v="1486" actId="732"/>
      <pc:docMkLst>
        <pc:docMk/>
      </pc:docMkLst>
      <pc:sldChg chg="modSp mod">
        <pc:chgData name="Paul Ubbink" userId="8a0c15af-91d1-4a0c-a4fc-93fc50906258" providerId="ADAL" clId="{5C267429-DF9D-4A41-9054-0008F00FF9BB}" dt="2023-02-15T13:13:10.042" v="0" actId="20577"/>
        <pc:sldMkLst>
          <pc:docMk/>
          <pc:sldMk cId="3104027626" sldId="257"/>
        </pc:sldMkLst>
        <pc:spChg chg="mod">
          <ac:chgData name="Paul Ubbink" userId="8a0c15af-91d1-4a0c-a4fc-93fc50906258" providerId="ADAL" clId="{5C267429-DF9D-4A41-9054-0008F00FF9BB}" dt="2023-02-15T13:13:10.042" v="0" actId="20577"/>
          <ac:spMkLst>
            <pc:docMk/>
            <pc:sldMk cId="3104027626" sldId="257"/>
            <ac:spMk id="6" creationId="{FA1F6200-F7E5-C447-A79C-C0568A409B31}"/>
          </ac:spMkLst>
        </pc:spChg>
      </pc:sldChg>
      <pc:sldChg chg="modSp mod">
        <pc:chgData name="Paul Ubbink" userId="8a0c15af-91d1-4a0c-a4fc-93fc50906258" providerId="ADAL" clId="{5C267429-DF9D-4A41-9054-0008F00FF9BB}" dt="2023-02-15T13:30:31.039" v="525" actId="1076"/>
        <pc:sldMkLst>
          <pc:docMk/>
          <pc:sldMk cId="882150148" sldId="1020"/>
        </pc:sldMkLst>
        <pc:spChg chg="mod">
          <ac:chgData name="Paul Ubbink" userId="8a0c15af-91d1-4a0c-a4fc-93fc50906258" providerId="ADAL" clId="{5C267429-DF9D-4A41-9054-0008F00FF9BB}" dt="2023-02-15T13:30:19.688" v="523" actId="20577"/>
          <ac:spMkLst>
            <pc:docMk/>
            <pc:sldMk cId="882150148" sldId="1020"/>
            <ac:spMk id="3" creationId="{05C75BEF-A676-424B-99AA-22A119640C06}"/>
          </ac:spMkLst>
        </pc:spChg>
        <pc:picChg chg="mod">
          <ac:chgData name="Paul Ubbink" userId="8a0c15af-91d1-4a0c-a4fc-93fc50906258" providerId="ADAL" clId="{5C267429-DF9D-4A41-9054-0008F00FF9BB}" dt="2023-02-15T13:30:31.039" v="525" actId="1076"/>
          <ac:picMkLst>
            <pc:docMk/>
            <pc:sldMk cId="882150148" sldId="1020"/>
            <ac:picMk id="4" creationId="{25232F17-A9AF-3DDE-63E6-CE5B5A4A75CD}"/>
          </ac:picMkLst>
        </pc:picChg>
      </pc:sldChg>
      <pc:sldChg chg="modSp mod">
        <pc:chgData name="Paul Ubbink" userId="8a0c15af-91d1-4a0c-a4fc-93fc50906258" providerId="ADAL" clId="{5C267429-DF9D-4A41-9054-0008F00FF9BB}" dt="2023-02-15T13:13:57.268" v="13" actId="255"/>
        <pc:sldMkLst>
          <pc:docMk/>
          <pc:sldMk cId="1122767184" sldId="1062"/>
        </pc:sldMkLst>
        <pc:spChg chg="mod">
          <ac:chgData name="Paul Ubbink" userId="8a0c15af-91d1-4a0c-a4fc-93fc50906258" providerId="ADAL" clId="{5C267429-DF9D-4A41-9054-0008F00FF9BB}" dt="2023-02-15T13:13:57.268" v="13" actId="255"/>
          <ac:spMkLst>
            <pc:docMk/>
            <pc:sldMk cId="1122767184" sldId="1062"/>
            <ac:spMk id="5" creationId="{093E38FF-144B-2FD1-B8FD-6748C64428BD}"/>
          </ac:spMkLst>
        </pc:spChg>
      </pc:sldChg>
      <pc:sldChg chg="modSp mod">
        <pc:chgData name="Paul Ubbink" userId="8a0c15af-91d1-4a0c-a4fc-93fc50906258" providerId="ADAL" clId="{5C267429-DF9D-4A41-9054-0008F00FF9BB}" dt="2023-02-15T14:55:21.819" v="1485" actId="20577"/>
        <pc:sldMkLst>
          <pc:docMk/>
          <pc:sldMk cId="1516515721" sldId="1064"/>
        </pc:sldMkLst>
        <pc:spChg chg="mod">
          <ac:chgData name="Paul Ubbink" userId="8a0c15af-91d1-4a0c-a4fc-93fc50906258" providerId="ADAL" clId="{5C267429-DF9D-4A41-9054-0008F00FF9BB}" dt="2023-02-15T14:55:21.819" v="1485" actId="20577"/>
          <ac:spMkLst>
            <pc:docMk/>
            <pc:sldMk cId="1516515721" sldId="1064"/>
            <ac:spMk id="31" creationId="{0312FFE3-8652-33F2-BEC2-A56A0ABD575E}"/>
          </ac:spMkLst>
        </pc:spChg>
        <pc:spChg chg="mod">
          <ac:chgData name="Paul Ubbink" userId="8a0c15af-91d1-4a0c-a4fc-93fc50906258" providerId="ADAL" clId="{5C267429-DF9D-4A41-9054-0008F00FF9BB}" dt="2023-02-15T13:21:42.425" v="224" actId="20577"/>
          <ac:spMkLst>
            <pc:docMk/>
            <pc:sldMk cId="1516515721" sldId="1064"/>
            <ac:spMk id="32" creationId="{7A6B9AD9-7B45-AAC8-CF9A-911CFD782B4B}"/>
          </ac:spMkLst>
        </pc:spChg>
        <pc:spChg chg="mod">
          <ac:chgData name="Paul Ubbink" userId="8a0c15af-91d1-4a0c-a4fc-93fc50906258" providerId="ADAL" clId="{5C267429-DF9D-4A41-9054-0008F00FF9BB}" dt="2023-02-15T13:22:05.201" v="231" actId="6549"/>
          <ac:spMkLst>
            <pc:docMk/>
            <pc:sldMk cId="1516515721" sldId="1064"/>
            <ac:spMk id="33" creationId="{C7378E1D-5E0B-DEF2-DF5F-2BF66F2EC707}"/>
          </ac:spMkLst>
        </pc:spChg>
        <pc:spChg chg="mod">
          <ac:chgData name="Paul Ubbink" userId="8a0c15af-91d1-4a0c-a4fc-93fc50906258" providerId="ADAL" clId="{5C267429-DF9D-4A41-9054-0008F00FF9BB}" dt="2023-02-15T13:22:55.966" v="249" actId="20577"/>
          <ac:spMkLst>
            <pc:docMk/>
            <pc:sldMk cId="1516515721" sldId="1064"/>
            <ac:spMk id="34" creationId="{BD4F7F13-08B4-C83A-A613-75AA6AA30C97}"/>
          </ac:spMkLst>
        </pc:spChg>
      </pc:sldChg>
      <pc:sldChg chg="modSp mod">
        <pc:chgData name="Paul Ubbink" userId="8a0c15af-91d1-4a0c-a4fc-93fc50906258" providerId="ADAL" clId="{5C267429-DF9D-4A41-9054-0008F00FF9BB}" dt="2023-02-15T13:18:42.956" v="159" actId="179"/>
        <pc:sldMkLst>
          <pc:docMk/>
          <pc:sldMk cId="4088998588" sldId="1065"/>
        </pc:sldMkLst>
        <pc:spChg chg="mod">
          <ac:chgData name="Paul Ubbink" userId="8a0c15af-91d1-4a0c-a4fc-93fc50906258" providerId="ADAL" clId="{5C267429-DF9D-4A41-9054-0008F00FF9BB}" dt="2023-02-15T13:18:42.956" v="159" actId="179"/>
          <ac:spMkLst>
            <pc:docMk/>
            <pc:sldMk cId="4088998588" sldId="1065"/>
            <ac:spMk id="5" creationId="{093E38FF-144B-2FD1-B8FD-6748C64428BD}"/>
          </ac:spMkLst>
        </pc:spChg>
      </pc:sldChg>
      <pc:sldChg chg="modSp mod">
        <pc:chgData name="Paul Ubbink" userId="8a0c15af-91d1-4a0c-a4fc-93fc50906258" providerId="ADAL" clId="{5C267429-DF9D-4A41-9054-0008F00FF9BB}" dt="2023-02-15T13:20:06.878" v="206" actId="20577"/>
        <pc:sldMkLst>
          <pc:docMk/>
          <pc:sldMk cId="801455711" sldId="1066"/>
        </pc:sldMkLst>
        <pc:spChg chg="mod">
          <ac:chgData name="Paul Ubbink" userId="8a0c15af-91d1-4a0c-a4fc-93fc50906258" providerId="ADAL" clId="{5C267429-DF9D-4A41-9054-0008F00FF9BB}" dt="2023-02-15T13:20:06.878" v="206" actId="20577"/>
          <ac:spMkLst>
            <pc:docMk/>
            <pc:sldMk cId="801455711" sldId="1066"/>
            <ac:spMk id="5" creationId="{093E38FF-144B-2FD1-B8FD-6748C64428BD}"/>
          </ac:spMkLst>
        </pc:spChg>
      </pc:sldChg>
      <pc:sldChg chg="modSp mod">
        <pc:chgData name="Paul Ubbink" userId="8a0c15af-91d1-4a0c-a4fc-93fc50906258" providerId="ADAL" clId="{5C267429-DF9D-4A41-9054-0008F00FF9BB}" dt="2023-02-15T13:16:23.575" v="128" actId="790"/>
        <pc:sldMkLst>
          <pc:docMk/>
          <pc:sldMk cId="2072967155" sldId="1067"/>
        </pc:sldMkLst>
        <pc:spChg chg="mod">
          <ac:chgData name="Paul Ubbink" userId="8a0c15af-91d1-4a0c-a4fc-93fc50906258" providerId="ADAL" clId="{5C267429-DF9D-4A41-9054-0008F00FF9BB}" dt="2023-02-15T13:16:23.575" v="128" actId="790"/>
          <ac:spMkLst>
            <pc:docMk/>
            <pc:sldMk cId="2072967155" sldId="1067"/>
            <ac:spMk id="5" creationId="{093E38FF-144B-2FD1-B8FD-6748C64428BD}"/>
          </ac:spMkLst>
        </pc:spChg>
      </pc:sldChg>
      <pc:sldChg chg="modSp mod">
        <pc:chgData name="Paul Ubbink" userId="8a0c15af-91d1-4a0c-a4fc-93fc50906258" providerId="ADAL" clId="{5C267429-DF9D-4A41-9054-0008F00FF9BB}" dt="2023-02-15T14:49:32.516" v="1392" actId="948"/>
        <pc:sldMkLst>
          <pc:docMk/>
          <pc:sldMk cId="2791488144" sldId="1068"/>
        </pc:sldMkLst>
        <pc:spChg chg="mod">
          <ac:chgData name="Paul Ubbink" userId="8a0c15af-91d1-4a0c-a4fc-93fc50906258" providerId="ADAL" clId="{5C267429-DF9D-4A41-9054-0008F00FF9BB}" dt="2023-02-15T14:49:32.516" v="1392" actId="948"/>
          <ac:spMkLst>
            <pc:docMk/>
            <pc:sldMk cId="2791488144" sldId="1068"/>
            <ac:spMk id="3" creationId="{60738B5E-3F9C-3F40-36D4-A52762BD4B64}"/>
          </ac:spMkLst>
        </pc:spChg>
      </pc:sldChg>
      <pc:sldChg chg="modSp mod">
        <pc:chgData name="Paul Ubbink" userId="8a0c15af-91d1-4a0c-a4fc-93fc50906258" providerId="ADAL" clId="{5C267429-DF9D-4A41-9054-0008F00FF9BB}" dt="2023-02-15T13:20:26.760" v="207" actId="790"/>
        <pc:sldMkLst>
          <pc:docMk/>
          <pc:sldMk cId="2753501663" sldId="1069"/>
        </pc:sldMkLst>
        <pc:spChg chg="mod">
          <ac:chgData name="Paul Ubbink" userId="8a0c15af-91d1-4a0c-a4fc-93fc50906258" providerId="ADAL" clId="{5C267429-DF9D-4A41-9054-0008F00FF9BB}" dt="2023-02-15T13:20:26.760" v="207" actId="790"/>
          <ac:spMkLst>
            <pc:docMk/>
            <pc:sldMk cId="2753501663" sldId="1069"/>
            <ac:spMk id="3" creationId="{47BE2B87-1232-26B4-536B-D154BE19AAD9}"/>
          </ac:spMkLst>
        </pc:spChg>
        <pc:spChg chg="mod">
          <ac:chgData name="Paul Ubbink" userId="8a0c15af-91d1-4a0c-a4fc-93fc50906258" providerId="ADAL" clId="{5C267429-DF9D-4A41-9054-0008F00FF9BB}" dt="2023-02-15T13:18:24.673" v="156" actId="790"/>
          <ac:spMkLst>
            <pc:docMk/>
            <pc:sldMk cId="2753501663" sldId="1069"/>
            <ac:spMk id="5" creationId="{093E38FF-144B-2FD1-B8FD-6748C64428BD}"/>
          </ac:spMkLst>
        </pc:spChg>
      </pc:sldChg>
      <pc:sldChg chg="modSp mod">
        <pc:chgData name="Paul Ubbink" userId="8a0c15af-91d1-4a0c-a4fc-93fc50906258" providerId="ADAL" clId="{5C267429-DF9D-4A41-9054-0008F00FF9BB}" dt="2023-02-15T13:31:17.440" v="534" actId="6549"/>
        <pc:sldMkLst>
          <pc:docMk/>
          <pc:sldMk cId="2339541329" sldId="1070"/>
        </pc:sldMkLst>
        <pc:spChg chg="mod">
          <ac:chgData name="Paul Ubbink" userId="8a0c15af-91d1-4a0c-a4fc-93fc50906258" providerId="ADAL" clId="{5C267429-DF9D-4A41-9054-0008F00FF9BB}" dt="2023-02-15T13:31:17.440" v="534" actId="6549"/>
          <ac:spMkLst>
            <pc:docMk/>
            <pc:sldMk cId="2339541329" sldId="1070"/>
            <ac:spMk id="3" creationId="{05C75BEF-A676-424B-99AA-22A119640C06}"/>
          </ac:spMkLst>
        </pc:spChg>
      </pc:sldChg>
      <pc:sldChg chg="modSp mod">
        <pc:chgData name="Paul Ubbink" userId="8a0c15af-91d1-4a0c-a4fc-93fc50906258" providerId="ADAL" clId="{5C267429-DF9D-4A41-9054-0008F00FF9BB}" dt="2023-02-15T14:33:19.322" v="634" actId="14100"/>
        <pc:sldMkLst>
          <pc:docMk/>
          <pc:sldMk cId="2153476595" sldId="1071"/>
        </pc:sldMkLst>
        <pc:spChg chg="mod">
          <ac:chgData name="Paul Ubbink" userId="8a0c15af-91d1-4a0c-a4fc-93fc50906258" providerId="ADAL" clId="{5C267429-DF9D-4A41-9054-0008F00FF9BB}" dt="2023-02-15T14:32:08.180" v="626" actId="20577"/>
          <ac:spMkLst>
            <pc:docMk/>
            <pc:sldMk cId="2153476595" sldId="1071"/>
            <ac:spMk id="3" creationId="{05C75BEF-A676-424B-99AA-22A119640C06}"/>
          </ac:spMkLst>
        </pc:spChg>
        <pc:picChg chg="mod">
          <ac:chgData name="Paul Ubbink" userId="8a0c15af-91d1-4a0c-a4fc-93fc50906258" providerId="ADAL" clId="{5C267429-DF9D-4A41-9054-0008F00FF9BB}" dt="2023-02-15T14:33:19.322" v="634" actId="14100"/>
          <ac:picMkLst>
            <pc:docMk/>
            <pc:sldMk cId="2153476595" sldId="1071"/>
            <ac:picMk id="4" creationId="{902A4D3F-A515-1D92-1206-C946C18A1647}"/>
          </ac:picMkLst>
        </pc:picChg>
      </pc:sldChg>
      <pc:sldChg chg="addSp delSp modSp mod">
        <pc:chgData name="Paul Ubbink" userId="8a0c15af-91d1-4a0c-a4fc-93fc50906258" providerId="ADAL" clId="{5C267429-DF9D-4A41-9054-0008F00FF9BB}" dt="2023-02-15T14:46:12.661" v="1341" actId="20577"/>
        <pc:sldMkLst>
          <pc:docMk/>
          <pc:sldMk cId="1415348039" sldId="1073"/>
        </pc:sldMkLst>
        <pc:spChg chg="mod">
          <ac:chgData name="Paul Ubbink" userId="8a0c15af-91d1-4a0c-a4fc-93fc50906258" providerId="ADAL" clId="{5C267429-DF9D-4A41-9054-0008F00FF9BB}" dt="2023-02-15T14:46:12.661" v="1341" actId="20577"/>
          <ac:spMkLst>
            <pc:docMk/>
            <pc:sldMk cId="1415348039" sldId="1073"/>
            <ac:spMk id="3" creationId="{05C75BEF-A676-424B-99AA-22A119640C06}"/>
          </ac:spMkLst>
        </pc:spChg>
        <pc:spChg chg="add del">
          <ac:chgData name="Paul Ubbink" userId="8a0c15af-91d1-4a0c-a4fc-93fc50906258" providerId="ADAL" clId="{5C267429-DF9D-4A41-9054-0008F00FF9BB}" dt="2023-02-15T14:41:07.365" v="973" actId="22"/>
          <ac:spMkLst>
            <pc:docMk/>
            <pc:sldMk cId="1415348039" sldId="1073"/>
            <ac:spMk id="5" creationId="{3355D243-9FDE-DA39-350C-9BAC67903D92}"/>
          </ac:spMkLst>
        </pc:spChg>
        <pc:picChg chg="add mod ord">
          <ac:chgData name="Paul Ubbink" userId="8a0c15af-91d1-4a0c-a4fc-93fc50906258" providerId="ADAL" clId="{5C267429-DF9D-4A41-9054-0008F00FF9BB}" dt="2023-02-15T14:41:16.511" v="975" actId="167"/>
          <ac:picMkLst>
            <pc:docMk/>
            <pc:sldMk cId="1415348039" sldId="1073"/>
            <ac:picMk id="6" creationId="{8781F866-36DA-A3DB-65E5-4E35B3473EFA}"/>
          </ac:picMkLst>
        </pc:picChg>
      </pc:sldChg>
      <pc:sldChg chg="modSp mod">
        <pc:chgData name="Paul Ubbink" userId="8a0c15af-91d1-4a0c-a4fc-93fc50906258" providerId="ADAL" clId="{5C267429-DF9D-4A41-9054-0008F00FF9BB}" dt="2023-02-15T14:51:16.650" v="1407" actId="20577"/>
        <pc:sldMkLst>
          <pc:docMk/>
          <pc:sldMk cId="2883873628" sldId="1074"/>
        </pc:sldMkLst>
        <pc:spChg chg="mod">
          <ac:chgData name="Paul Ubbink" userId="8a0c15af-91d1-4a0c-a4fc-93fc50906258" providerId="ADAL" clId="{5C267429-DF9D-4A41-9054-0008F00FF9BB}" dt="2023-02-15T14:51:16.650" v="1407" actId="20577"/>
          <ac:spMkLst>
            <pc:docMk/>
            <pc:sldMk cId="2883873628" sldId="1074"/>
            <ac:spMk id="3" creationId="{0D8F2683-78C5-FED5-4D14-A12890F4313A}"/>
          </ac:spMkLst>
        </pc:spChg>
      </pc:sldChg>
      <pc:sldChg chg="modSp mod">
        <pc:chgData name="Paul Ubbink" userId="8a0c15af-91d1-4a0c-a4fc-93fc50906258" providerId="ADAL" clId="{5C267429-DF9D-4A41-9054-0008F00FF9BB}" dt="2023-02-15T14:50:42.566" v="1403" actId="20577"/>
        <pc:sldMkLst>
          <pc:docMk/>
          <pc:sldMk cId="1017126274" sldId="1075"/>
        </pc:sldMkLst>
        <pc:spChg chg="mod">
          <ac:chgData name="Paul Ubbink" userId="8a0c15af-91d1-4a0c-a4fc-93fc50906258" providerId="ADAL" clId="{5C267429-DF9D-4A41-9054-0008F00FF9BB}" dt="2023-02-15T14:50:42.566" v="1403" actId="20577"/>
          <ac:spMkLst>
            <pc:docMk/>
            <pc:sldMk cId="1017126274" sldId="1075"/>
            <ac:spMk id="3" creationId="{F38F7AA0-088F-861C-9C5A-C9EF9CF92E5C}"/>
          </ac:spMkLst>
        </pc:spChg>
      </pc:sldChg>
      <pc:sldChg chg="modSp mod">
        <pc:chgData name="Paul Ubbink" userId="8a0c15af-91d1-4a0c-a4fc-93fc50906258" providerId="ADAL" clId="{5C267429-DF9D-4A41-9054-0008F00FF9BB}" dt="2023-02-15T14:28:57.144" v="536" actId="255"/>
        <pc:sldMkLst>
          <pc:docMk/>
          <pc:sldMk cId="1635196217" sldId="1077"/>
        </pc:sldMkLst>
        <pc:spChg chg="mod">
          <ac:chgData name="Paul Ubbink" userId="8a0c15af-91d1-4a0c-a4fc-93fc50906258" providerId="ADAL" clId="{5C267429-DF9D-4A41-9054-0008F00FF9BB}" dt="2023-02-15T14:28:57.144" v="536" actId="255"/>
          <ac:spMkLst>
            <pc:docMk/>
            <pc:sldMk cId="1635196217" sldId="1077"/>
            <ac:spMk id="3" creationId="{05C75BEF-A676-424B-99AA-22A119640C06}"/>
          </ac:spMkLst>
        </pc:spChg>
      </pc:sldChg>
      <pc:sldChg chg="modSp mod">
        <pc:chgData name="Paul Ubbink" userId="8a0c15af-91d1-4a0c-a4fc-93fc50906258" providerId="ADAL" clId="{5C267429-DF9D-4A41-9054-0008F00FF9BB}" dt="2023-02-15T14:52:03.739" v="1427" actId="20577"/>
        <pc:sldMkLst>
          <pc:docMk/>
          <pc:sldMk cId="3092777679" sldId="1078"/>
        </pc:sldMkLst>
        <pc:spChg chg="mod">
          <ac:chgData name="Paul Ubbink" userId="8a0c15af-91d1-4a0c-a4fc-93fc50906258" providerId="ADAL" clId="{5C267429-DF9D-4A41-9054-0008F00FF9BB}" dt="2023-02-15T14:52:03.739" v="1427" actId="20577"/>
          <ac:spMkLst>
            <pc:docMk/>
            <pc:sldMk cId="3092777679" sldId="1078"/>
            <ac:spMk id="4" creationId="{EAF72719-9BA2-C02F-DD0E-8ED942E66283}"/>
          </ac:spMkLst>
        </pc:spChg>
      </pc:sldChg>
      <pc:sldChg chg="modSp mod">
        <pc:chgData name="Paul Ubbink" userId="8a0c15af-91d1-4a0c-a4fc-93fc50906258" providerId="ADAL" clId="{5C267429-DF9D-4A41-9054-0008F00FF9BB}" dt="2023-02-15T14:30:54.259" v="612" actId="20577"/>
        <pc:sldMkLst>
          <pc:docMk/>
          <pc:sldMk cId="2544979769" sldId="1079"/>
        </pc:sldMkLst>
        <pc:spChg chg="mod">
          <ac:chgData name="Paul Ubbink" userId="8a0c15af-91d1-4a0c-a4fc-93fc50906258" providerId="ADAL" clId="{5C267429-DF9D-4A41-9054-0008F00FF9BB}" dt="2023-02-15T14:30:54.259" v="612" actId="20577"/>
          <ac:spMkLst>
            <pc:docMk/>
            <pc:sldMk cId="2544979769" sldId="1079"/>
            <ac:spMk id="3" creationId="{70E587D0-E022-20B8-404B-5550B672FF21}"/>
          </ac:spMkLst>
        </pc:spChg>
      </pc:sldChg>
      <pc:sldChg chg="addSp delSp modSp mod">
        <pc:chgData name="Paul Ubbink" userId="8a0c15af-91d1-4a0c-a4fc-93fc50906258" providerId="ADAL" clId="{5C267429-DF9D-4A41-9054-0008F00FF9BB}" dt="2023-02-15T14:41:02.381" v="971" actId="20577"/>
        <pc:sldMkLst>
          <pc:docMk/>
          <pc:sldMk cId="127906274" sldId="1080"/>
        </pc:sldMkLst>
        <pc:spChg chg="mod">
          <ac:chgData name="Paul Ubbink" userId="8a0c15af-91d1-4a0c-a4fc-93fc50906258" providerId="ADAL" clId="{5C267429-DF9D-4A41-9054-0008F00FF9BB}" dt="2023-02-15T14:41:02.381" v="971" actId="20577"/>
          <ac:spMkLst>
            <pc:docMk/>
            <pc:sldMk cId="127906274" sldId="1080"/>
            <ac:spMk id="3" creationId="{05C75BEF-A676-424B-99AA-22A119640C06}"/>
          </ac:spMkLst>
        </pc:spChg>
        <pc:picChg chg="add mod ord">
          <ac:chgData name="Paul Ubbink" userId="8a0c15af-91d1-4a0c-a4fc-93fc50906258" providerId="ADAL" clId="{5C267429-DF9D-4A41-9054-0008F00FF9BB}" dt="2023-02-15T14:35:50.814" v="679" actId="167"/>
          <ac:picMkLst>
            <pc:docMk/>
            <pc:sldMk cId="127906274" sldId="1080"/>
            <ac:picMk id="4" creationId="{0066E1B1-BF4B-317B-D1A7-F4938F3D058A}"/>
          </ac:picMkLst>
        </pc:picChg>
        <pc:picChg chg="add del mod">
          <ac:chgData name="Paul Ubbink" userId="8a0c15af-91d1-4a0c-a4fc-93fc50906258" providerId="ADAL" clId="{5C267429-DF9D-4A41-9054-0008F00FF9BB}" dt="2023-02-15T14:35:56.289" v="682"/>
          <ac:picMkLst>
            <pc:docMk/>
            <pc:sldMk cId="127906274" sldId="1080"/>
            <ac:picMk id="5" creationId="{018E16C5-8B2F-F0B9-C124-665F582F76A8}"/>
          </ac:picMkLst>
        </pc:picChg>
      </pc:sldChg>
      <pc:sldChg chg="addSp delSp modSp mod">
        <pc:chgData name="Paul Ubbink" userId="8a0c15af-91d1-4a0c-a4fc-93fc50906258" providerId="ADAL" clId="{5C267429-DF9D-4A41-9054-0008F00FF9BB}" dt="2023-02-15T14:34:25.301" v="652" actId="20577"/>
        <pc:sldMkLst>
          <pc:docMk/>
          <pc:sldMk cId="3737382816" sldId="1081"/>
        </pc:sldMkLst>
        <pc:spChg chg="mod">
          <ac:chgData name="Paul Ubbink" userId="8a0c15af-91d1-4a0c-a4fc-93fc50906258" providerId="ADAL" clId="{5C267429-DF9D-4A41-9054-0008F00FF9BB}" dt="2023-02-15T14:34:25.301" v="652" actId="20577"/>
          <ac:spMkLst>
            <pc:docMk/>
            <pc:sldMk cId="3737382816" sldId="1081"/>
            <ac:spMk id="3" creationId="{05C75BEF-A676-424B-99AA-22A119640C06}"/>
          </ac:spMkLst>
        </pc:spChg>
        <pc:picChg chg="add del mod ord">
          <ac:chgData name="Paul Ubbink" userId="8a0c15af-91d1-4a0c-a4fc-93fc50906258" providerId="ADAL" clId="{5C267429-DF9D-4A41-9054-0008F00FF9BB}" dt="2023-02-15T14:33:34.540" v="636" actId="14100"/>
          <ac:picMkLst>
            <pc:docMk/>
            <pc:sldMk cId="3737382816" sldId="1081"/>
            <ac:picMk id="4" creationId="{8163A710-4839-0691-E93D-E2AE8E858CAA}"/>
          </ac:picMkLst>
        </pc:picChg>
      </pc:sldChg>
      <pc:sldChg chg="modSp add mod">
        <pc:chgData name="Paul Ubbink" userId="8a0c15af-91d1-4a0c-a4fc-93fc50906258" providerId="ADAL" clId="{5C267429-DF9D-4A41-9054-0008F00FF9BB}" dt="2023-02-15T14:53:35.913" v="1477" actId="20577"/>
        <pc:sldMkLst>
          <pc:docMk/>
          <pc:sldMk cId="887555827" sldId="1082"/>
        </pc:sldMkLst>
        <pc:spChg chg="mod">
          <ac:chgData name="Paul Ubbink" userId="8a0c15af-91d1-4a0c-a4fc-93fc50906258" providerId="ADAL" clId="{5C267429-DF9D-4A41-9054-0008F00FF9BB}" dt="2023-02-15T14:53:35.913" v="1477" actId="20577"/>
          <ac:spMkLst>
            <pc:docMk/>
            <pc:sldMk cId="887555827" sldId="1082"/>
            <ac:spMk id="3" creationId="{05C75BEF-A676-424B-99AA-22A119640C06}"/>
          </ac:spMkLst>
        </pc:spChg>
      </pc:sldChg>
      <pc:sldChg chg="modSp mod">
        <pc:chgData name="Paul Ubbink" userId="8a0c15af-91d1-4a0c-a4fc-93fc50906258" providerId="ADAL" clId="{5C267429-DF9D-4A41-9054-0008F00FF9BB}" dt="2023-02-16T10:30:20.271" v="1486" actId="732"/>
        <pc:sldMkLst>
          <pc:docMk/>
          <pc:sldMk cId="3222417762" sldId="1089"/>
        </pc:sldMkLst>
        <pc:picChg chg="mod modCrop">
          <ac:chgData name="Paul Ubbink" userId="8a0c15af-91d1-4a0c-a4fc-93fc50906258" providerId="ADAL" clId="{5C267429-DF9D-4A41-9054-0008F00FF9BB}" dt="2023-02-16T10:30:20.271" v="1486" actId="732"/>
          <ac:picMkLst>
            <pc:docMk/>
            <pc:sldMk cId="3222417762" sldId="1089"/>
            <ac:picMk id="3" creationId="{0B25C7C6-BCDE-BB0C-1BDF-A752A011DB55}"/>
          </ac:picMkLst>
        </pc:picChg>
      </pc:sldChg>
    </pc:docChg>
  </pc:docChgLst>
  <pc:docChgLst>
    <pc:chgData name="Richard de Kam" userId="S::r.de.kam@gelderland.nl::9929ce1c-863b-455f-8fb6-38a001829e2a" providerId="AD" clId="Web-{7E5DB7AA-9190-C0B7-8011-BB3A32F7313C}"/>
    <pc:docChg chg="addSld modSld sldOrd modSection">
      <pc:chgData name="Richard de Kam" userId="S::r.de.kam@gelderland.nl::9929ce1c-863b-455f-8fb6-38a001829e2a" providerId="AD" clId="Web-{7E5DB7AA-9190-C0B7-8011-BB3A32F7313C}" dt="2023-02-08T10:39:37.159" v="469"/>
      <pc:docMkLst>
        <pc:docMk/>
      </pc:docMkLst>
      <pc:sldChg chg="addSp delSp modSp mod setBg">
        <pc:chgData name="Richard de Kam" userId="S::r.de.kam@gelderland.nl::9929ce1c-863b-455f-8fb6-38a001829e2a" providerId="AD" clId="Web-{7E5DB7AA-9190-C0B7-8011-BB3A32F7313C}" dt="2023-02-08T10:36:04.327" v="452"/>
        <pc:sldMkLst>
          <pc:docMk/>
          <pc:sldMk cId="801455711" sldId="1066"/>
        </pc:sldMkLst>
        <pc:spChg chg="mod">
          <ac:chgData name="Richard de Kam" userId="S::r.de.kam@gelderland.nl::9929ce1c-863b-455f-8fb6-38a001829e2a" providerId="AD" clId="Web-{7E5DB7AA-9190-C0B7-8011-BB3A32F7313C}" dt="2023-02-08T10:36:03.374" v="451"/>
          <ac:spMkLst>
            <pc:docMk/>
            <pc:sldMk cId="801455711" sldId="1066"/>
            <ac:spMk id="3" creationId="{47BE2B87-1232-26B4-536B-D154BE19AAD9}"/>
          </ac:spMkLst>
        </pc:spChg>
        <pc:spChg chg="mod ord">
          <ac:chgData name="Richard de Kam" userId="S::r.de.kam@gelderland.nl::9929ce1c-863b-455f-8fb6-38a001829e2a" providerId="AD" clId="Web-{7E5DB7AA-9190-C0B7-8011-BB3A32F7313C}" dt="2023-02-08T10:36:03.374" v="451"/>
          <ac:spMkLst>
            <pc:docMk/>
            <pc:sldMk cId="801455711" sldId="1066"/>
            <ac:spMk id="5" creationId="{093E38FF-144B-2FD1-B8FD-6748C64428BD}"/>
          </ac:spMkLst>
        </pc:spChg>
        <pc:spChg chg="add del">
          <ac:chgData name="Richard de Kam" userId="S::r.de.kam@gelderland.nl::9929ce1c-863b-455f-8fb6-38a001829e2a" providerId="AD" clId="Web-{7E5DB7AA-9190-C0B7-8011-BB3A32F7313C}" dt="2023-02-08T10:36:03.374" v="451"/>
          <ac:spMkLst>
            <pc:docMk/>
            <pc:sldMk cId="801455711" sldId="1066"/>
            <ac:spMk id="10" creationId="{B1595A09-E336-4D1B-9B3A-06A2287A54E2}"/>
          </ac:spMkLst>
        </pc:spChg>
        <pc:spChg chg="add del">
          <ac:chgData name="Richard de Kam" userId="S::r.de.kam@gelderland.nl::9929ce1c-863b-455f-8fb6-38a001829e2a" providerId="AD" clId="Web-{7E5DB7AA-9190-C0B7-8011-BB3A32F7313C}" dt="2023-02-08T10:36:03.374" v="451"/>
          <ac:spMkLst>
            <pc:docMk/>
            <pc:sldMk cId="801455711" sldId="1066"/>
            <ac:spMk id="12" creationId="{3540989C-C7B8-473B-BF87-6F2DA6A90006}"/>
          </ac:spMkLst>
        </pc:spChg>
        <pc:picChg chg="add del mod">
          <ac:chgData name="Richard de Kam" userId="S::r.de.kam@gelderland.nl::9929ce1c-863b-455f-8fb6-38a001829e2a" providerId="AD" clId="Web-{7E5DB7AA-9190-C0B7-8011-BB3A32F7313C}" dt="2023-02-08T10:36:04.327" v="452"/>
          <ac:picMkLst>
            <pc:docMk/>
            <pc:sldMk cId="801455711" sldId="1066"/>
            <ac:picMk id="2" creationId="{8788ED73-238A-22B6-8C37-FB756FE8998B}"/>
          </ac:picMkLst>
        </pc:picChg>
      </pc:sldChg>
      <pc:sldChg chg="addSp modSp mod setBg">
        <pc:chgData name="Richard de Kam" userId="S::r.de.kam@gelderland.nl::9929ce1c-863b-455f-8fb6-38a001829e2a" providerId="AD" clId="Web-{7E5DB7AA-9190-C0B7-8011-BB3A32F7313C}" dt="2023-02-08T10:39:37.159" v="469"/>
        <pc:sldMkLst>
          <pc:docMk/>
          <pc:sldMk cId="2072967155" sldId="1067"/>
        </pc:sldMkLst>
        <pc:spChg chg="mod">
          <ac:chgData name="Richard de Kam" userId="S::r.de.kam@gelderland.nl::9929ce1c-863b-455f-8fb6-38a001829e2a" providerId="AD" clId="Web-{7E5DB7AA-9190-C0B7-8011-BB3A32F7313C}" dt="2023-02-08T10:39:24.940" v="466" actId="1076"/>
          <ac:spMkLst>
            <pc:docMk/>
            <pc:sldMk cId="2072967155" sldId="1067"/>
            <ac:spMk id="3" creationId="{47BE2B87-1232-26B4-536B-D154BE19AAD9}"/>
          </ac:spMkLst>
        </pc:spChg>
        <pc:spChg chg="mod">
          <ac:chgData name="Richard de Kam" userId="S::r.de.kam@gelderland.nl::9929ce1c-863b-455f-8fb6-38a001829e2a" providerId="AD" clId="Web-{7E5DB7AA-9190-C0B7-8011-BB3A32F7313C}" dt="2023-02-08T10:39:37.159" v="469"/>
          <ac:spMkLst>
            <pc:docMk/>
            <pc:sldMk cId="2072967155" sldId="1067"/>
            <ac:spMk id="5" creationId="{093E38FF-144B-2FD1-B8FD-6748C64428BD}"/>
          </ac:spMkLst>
        </pc:spChg>
        <pc:spChg chg="add">
          <ac:chgData name="Richard de Kam" userId="S::r.de.kam@gelderland.nl::9929ce1c-863b-455f-8fb6-38a001829e2a" providerId="AD" clId="Web-{7E5DB7AA-9190-C0B7-8011-BB3A32F7313C}" dt="2023-02-08T10:38:43.549" v="454"/>
          <ac:spMkLst>
            <pc:docMk/>
            <pc:sldMk cId="2072967155" sldId="1067"/>
            <ac:spMk id="10" creationId="{8FC9BE17-9A7B-462D-AE50-3D8777387304}"/>
          </ac:spMkLst>
        </pc:spChg>
        <pc:spChg chg="add">
          <ac:chgData name="Richard de Kam" userId="S::r.de.kam@gelderland.nl::9929ce1c-863b-455f-8fb6-38a001829e2a" providerId="AD" clId="Web-{7E5DB7AA-9190-C0B7-8011-BB3A32F7313C}" dt="2023-02-08T10:38:43.549" v="454"/>
          <ac:spMkLst>
            <pc:docMk/>
            <pc:sldMk cId="2072967155" sldId="1067"/>
            <ac:spMk id="12" creationId="{3EBE8569-6AEC-4B8C-8D53-2DE337CDBA65}"/>
          </ac:spMkLst>
        </pc:spChg>
        <pc:spChg chg="add">
          <ac:chgData name="Richard de Kam" userId="S::r.de.kam@gelderland.nl::9929ce1c-863b-455f-8fb6-38a001829e2a" providerId="AD" clId="Web-{7E5DB7AA-9190-C0B7-8011-BB3A32F7313C}" dt="2023-02-08T10:38:43.549" v="454"/>
          <ac:spMkLst>
            <pc:docMk/>
            <pc:sldMk cId="2072967155" sldId="1067"/>
            <ac:spMk id="14" creationId="{55D4142C-5077-457F-A6AD-3FECFDB39685}"/>
          </ac:spMkLst>
        </pc:spChg>
        <pc:spChg chg="add">
          <ac:chgData name="Richard de Kam" userId="S::r.de.kam@gelderland.nl::9929ce1c-863b-455f-8fb6-38a001829e2a" providerId="AD" clId="Web-{7E5DB7AA-9190-C0B7-8011-BB3A32F7313C}" dt="2023-02-08T10:38:43.549" v="454"/>
          <ac:spMkLst>
            <pc:docMk/>
            <pc:sldMk cId="2072967155" sldId="1067"/>
            <ac:spMk id="16" creationId="{7A5F0580-5EE9-419F-96EE-B6529EF6E7D0}"/>
          </ac:spMkLst>
        </pc:spChg>
        <pc:picChg chg="add mod ord">
          <ac:chgData name="Richard de Kam" userId="S::r.de.kam@gelderland.nl::9929ce1c-863b-455f-8fb6-38a001829e2a" providerId="AD" clId="Web-{7E5DB7AA-9190-C0B7-8011-BB3A32F7313C}" dt="2023-02-08T10:38:43.549" v="454"/>
          <ac:picMkLst>
            <pc:docMk/>
            <pc:sldMk cId="2072967155" sldId="1067"/>
            <ac:picMk id="2" creationId="{F01C7CA1-C618-681E-2384-8349B9B56F10}"/>
          </ac:picMkLst>
        </pc:picChg>
      </pc:sldChg>
      <pc:sldChg chg="modSp add ord replId">
        <pc:chgData name="Richard de Kam" userId="S::r.de.kam@gelderland.nl::9929ce1c-863b-455f-8fb6-38a001829e2a" providerId="AD" clId="Web-{7E5DB7AA-9190-C0B7-8011-BB3A32F7313C}" dt="2023-02-08T10:33:12.733" v="448" actId="20577"/>
        <pc:sldMkLst>
          <pc:docMk/>
          <pc:sldMk cId="2753501663" sldId="1069"/>
        </pc:sldMkLst>
        <pc:spChg chg="mod">
          <ac:chgData name="Richard de Kam" userId="S::r.de.kam@gelderland.nl::9929ce1c-863b-455f-8fb6-38a001829e2a" providerId="AD" clId="Web-{7E5DB7AA-9190-C0B7-8011-BB3A32F7313C}" dt="2023-02-08T10:33:12.733" v="448" actId="20577"/>
          <ac:spMkLst>
            <pc:docMk/>
            <pc:sldMk cId="2753501663" sldId="1069"/>
            <ac:spMk id="5" creationId="{093E38FF-144B-2FD1-B8FD-6748C64428BD}"/>
          </ac:spMkLst>
        </pc:spChg>
      </pc:sldChg>
    </pc:docChg>
  </pc:docChgLst>
  <pc:docChgLst>
    <pc:chgData name="Paul Ubbink" userId="S::p.ubbink@gelderland.nl::8a0c15af-91d1-4a0c-a4fc-93fc50906258" providerId="AD" clId="Web-{8D353D8D-3BE9-1B2E-8865-74B3CBCED691}"/>
    <pc:docChg chg="addSld delSld modSld modSection">
      <pc:chgData name="Paul Ubbink" userId="S::p.ubbink@gelderland.nl::8a0c15af-91d1-4a0c-a4fc-93fc50906258" providerId="AD" clId="Web-{8D353D8D-3BE9-1B2E-8865-74B3CBCED691}" dt="2023-02-16T08:47:01.880" v="31" actId="20577"/>
      <pc:docMkLst>
        <pc:docMk/>
      </pc:docMkLst>
      <pc:sldChg chg="addSp delSp del">
        <pc:chgData name="Paul Ubbink" userId="S::p.ubbink@gelderland.nl::8a0c15af-91d1-4a0c-a4fc-93fc50906258" providerId="AD" clId="Web-{8D353D8D-3BE9-1B2E-8865-74B3CBCED691}" dt="2023-02-16T08:46:09.204" v="29"/>
        <pc:sldMkLst>
          <pc:docMk/>
          <pc:sldMk cId="2544979769" sldId="1079"/>
        </pc:sldMkLst>
        <pc:picChg chg="add del">
          <ac:chgData name="Paul Ubbink" userId="S::p.ubbink@gelderland.nl::8a0c15af-91d1-4a0c-a4fc-93fc50906258" providerId="AD" clId="Web-{8D353D8D-3BE9-1B2E-8865-74B3CBCED691}" dt="2023-02-16T08:44:49.698" v="19"/>
          <ac:picMkLst>
            <pc:docMk/>
            <pc:sldMk cId="2544979769" sldId="1079"/>
            <ac:picMk id="4" creationId="{0180C338-AE69-51E1-BDDF-C4DEEE6ADC03}"/>
          </ac:picMkLst>
        </pc:picChg>
      </pc:sldChg>
      <pc:sldChg chg="modSp">
        <pc:chgData name="Paul Ubbink" userId="S::p.ubbink@gelderland.nl::8a0c15af-91d1-4a0c-a4fc-93fc50906258" providerId="AD" clId="Web-{8D353D8D-3BE9-1B2E-8865-74B3CBCED691}" dt="2023-02-16T08:47:01.880" v="31" actId="20577"/>
        <pc:sldMkLst>
          <pc:docMk/>
          <pc:sldMk cId="127906274" sldId="1080"/>
        </pc:sldMkLst>
        <pc:spChg chg="mod">
          <ac:chgData name="Paul Ubbink" userId="S::p.ubbink@gelderland.nl::8a0c15af-91d1-4a0c-a4fc-93fc50906258" providerId="AD" clId="Web-{8D353D8D-3BE9-1B2E-8865-74B3CBCED691}" dt="2023-02-16T08:47:01.880" v="31" actId="20577"/>
          <ac:spMkLst>
            <pc:docMk/>
            <pc:sldMk cId="127906274" sldId="1080"/>
            <ac:spMk id="3" creationId="{05C75BEF-A676-424B-99AA-22A119640C06}"/>
          </ac:spMkLst>
        </pc:spChg>
      </pc:sldChg>
      <pc:sldChg chg="addSp delSp modSp add replId">
        <pc:chgData name="Paul Ubbink" userId="S::p.ubbink@gelderland.nl::8a0c15af-91d1-4a0c-a4fc-93fc50906258" providerId="AD" clId="Web-{8D353D8D-3BE9-1B2E-8865-74B3CBCED691}" dt="2023-02-16T08:46:03.938" v="28" actId="20577"/>
        <pc:sldMkLst>
          <pc:docMk/>
          <pc:sldMk cId="4107914518" sldId="1086"/>
        </pc:sldMkLst>
        <pc:spChg chg="mod">
          <ac:chgData name="Paul Ubbink" userId="S::p.ubbink@gelderland.nl::8a0c15af-91d1-4a0c-a4fc-93fc50906258" providerId="AD" clId="Web-{8D353D8D-3BE9-1B2E-8865-74B3CBCED691}" dt="2023-02-16T08:44:35.963" v="17" actId="20577"/>
          <ac:spMkLst>
            <pc:docMk/>
            <pc:sldMk cId="4107914518" sldId="1086"/>
            <ac:spMk id="2" creationId="{8A8E9C2E-2DF7-7F41-BBC2-2ADF5CCBD4FE}"/>
          </ac:spMkLst>
        </pc:spChg>
        <pc:spChg chg="del">
          <ac:chgData name="Paul Ubbink" userId="S::p.ubbink@gelderland.nl::8a0c15af-91d1-4a0c-a4fc-93fc50906258" providerId="AD" clId="Web-{8D353D8D-3BE9-1B2E-8865-74B3CBCED691}" dt="2023-02-16T08:44:20.181" v="2"/>
          <ac:spMkLst>
            <pc:docMk/>
            <pc:sldMk cId="4107914518" sldId="1086"/>
            <ac:spMk id="3" creationId="{05C75BEF-A676-424B-99AA-22A119640C06}"/>
          </ac:spMkLst>
        </pc:spChg>
        <pc:spChg chg="add mod">
          <ac:chgData name="Paul Ubbink" userId="S::p.ubbink@gelderland.nl::8a0c15af-91d1-4a0c-a4fc-93fc50906258" providerId="AD" clId="Web-{8D353D8D-3BE9-1B2E-8865-74B3CBCED691}" dt="2023-02-16T08:46:03.938" v="28" actId="20577"/>
          <ac:spMkLst>
            <pc:docMk/>
            <pc:sldMk cId="4107914518" sldId="1086"/>
            <ac:spMk id="6" creationId="{7DC59FC9-2441-B646-72A3-757E4D46B31D}"/>
          </ac:spMkLst>
        </pc:spChg>
        <pc:picChg chg="del">
          <ac:chgData name="Paul Ubbink" userId="S::p.ubbink@gelderland.nl::8a0c15af-91d1-4a0c-a4fc-93fc50906258" providerId="AD" clId="Web-{8D353D8D-3BE9-1B2E-8865-74B3CBCED691}" dt="2023-02-16T08:44:25.306" v="3"/>
          <ac:picMkLst>
            <pc:docMk/>
            <pc:sldMk cId="4107914518" sldId="1086"/>
            <ac:picMk id="1028" creationId="{D8D56B12-D7B6-EACD-C965-B32F07AE07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D42C3-1320-9743-A233-E60328786389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C3F30-6544-BE4E-990D-F6F11243C0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29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879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391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205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197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0071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45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700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329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374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1296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0249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030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79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814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7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712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32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l Go-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66F5DD17-5AA6-C042-AB8A-A919137F5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53" y="6487013"/>
            <a:ext cx="1119703" cy="300816"/>
          </a:xfrm>
          <a:prstGeom prst="rect">
            <a:avLst/>
          </a:prstGeom>
        </p:spPr>
      </p:pic>
      <p:pic>
        <p:nvPicPr>
          <p:cNvPr id="8" name="Afbeelding 7" descr="Afbeelding met zwart&#10;&#10;Automatisch gegenereerde beschrijving">
            <a:extLst>
              <a:ext uri="{FF2B5EF4-FFF2-40B4-BE49-F238E27FC236}">
                <a16:creationId xmlns:a16="http://schemas.microsoft.com/office/drawing/2014/main" id="{BA5E13FE-EB37-0D49-A7A1-7E46700A2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2" b="25849"/>
          <a:stretch/>
        </p:blipFill>
        <p:spPr>
          <a:xfrm>
            <a:off x="7561638" y="6451684"/>
            <a:ext cx="953712" cy="382046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A394C4D2-54E7-554E-969D-90030FC0FBE7}"/>
              </a:ext>
            </a:extLst>
          </p:cNvPr>
          <p:cNvGrpSpPr/>
          <p:nvPr userDrawn="1"/>
        </p:nvGrpSpPr>
        <p:grpSpPr>
          <a:xfrm>
            <a:off x="1" y="361487"/>
            <a:ext cx="123568" cy="1360208"/>
            <a:chOff x="-1626478" y="5014633"/>
            <a:chExt cx="199511" cy="131817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50966E4-3EC1-FD40-88C9-C28776A92DD4}"/>
                </a:ext>
              </a:extLst>
            </p:cNvPr>
            <p:cNvSpPr/>
            <p:nvPr/>
          </p:nvSpPr>
          <p:spPr>
            <a:xfrm>
              <a:off x="-1626478" y="5014633"/>
              <a:ext cx="199506" cy="199505"/>
            </a:xfrm>
            <a:prstGeom prst="rect">
              <a:avLst/>
            </a:prstGeom>
            <a:solidFill>
              <a:srgbClr val="005B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1B946CA-32F5-E44A-9A5B-C1B582423D2B}"/>
                </a:ext>
              </a:extLst>
            </p:cNvPr>
            <p:cNvSpPr/>
            <p:nvPr/>
          </p:nvSpPr>
          <p:spPr>
            <a:xfrm>
              <a:off x="-1626478" y="5238368"/>
              <a:ext cx="199506" cy="199505"/>
            </a:xfrm>
            <a:prstGeom prst="rect">
              <a:avLst/>
            </a:prstGeom>
            <a:solidFill>
              <a:srgbClr val="48A8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9F42C0B-F4DD-7E47-9252-E078CCCE035D}"/>
                </a:ext>
              </a:extLst>
            </p:cNvPr>
            <p:cNvSpPr/>
            <p:nvPr/>
          </p:nvSpPr>
          <p:spPr>
            <a:xfrm>
              <a:off x="-1626478" y="5462103"/>
              <a:ext cx="199506" cy="199505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C3D797F-E63C-5C42-8D68-B8FCFA1CE62D}"/>
                </a:ext>
              </a:extLst>
            </p:cNvPr>
            <p:cNvSpPr/>
            <p:nvPr/>
          </p:nvSpPr>
          <p:spPr>
            <a:xfrm>
              <a:off x="-1626478" y="5685838"/>
              <a:ext cx="199506" cy="1995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F5A6DED-6985-6A49-A0F8-EDD1D32CE455}"/>
                </a:ext>
              </a:extLst>
            </p:cNvPr>
            <p:cNvSpPr/>
            <p:nvPr/>
          </p:nvSpPr>
          <p:spPr>
            <a:xfrm>
              <a:off x="-1626478" y="6133307"/>
              <a:ext cx="199506" cy="199505"/>
            </a:xfrm>
            <a:prstGeom prst="rect">
              <a:avLst/>
            </a:prstGeom>
            <a:solidFill>
              <a:srgbClr val="9E04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5076647-F2AE-0D4F-9D7D-A95C7EF556A4}"/>
                </a:ext>
              </a:extLst>
            </p:cNvPr>
            <p:cNvSpPr/>
            <p:nvPr/>
          </p:nvSpPr>
          <p:spPr>
            <a:xfrm>
              <a:off x="-1626473" y="5909573"/>
              <a:ext cx="199506" cy="199505"/>
            </a:xfrm>
            <a:prstGeom prst="rect">
              <a:avLst/>
            </a:prstGeom>
            <a:solidFill>
              <a:srgbClr val="15AB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6" name="Afbeelding 15" descr="Afbeelding met klok, tekening, teken&#10;&#10;Automatisch gegenereerde beschrijving">
            <a:extLst>
              <a:ext uri="{FF2B5EF4-FFF2-40B4-BE49-F238E27FC236}">
                <a16:creationId xmlns:a16="http://schemas.microsoft.com/office/drawing/2014/main" id="{D17BD12A-7B32-8543-8DA0-D1D5CE3D99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3" y="6409327"/>
            <a:ext cx="1502698" cy="462368"/>
          </a:xfrm>
          <a:prstGeom prst="rect">
            <a:avLst/>
          </a:prstGeom>
        </p:spPr>
      </p:pic>
      <p:pic>
        <p:nvPicPr>
          <p:cNvPr id="17" name="Afbeelding 16" descr="Afbeelding met tekening&#10;&#10;Automatisch gegenereerde beschrijving">
            <a:extLst>
              <a:ext uri="{FF2B5EF4-FFF2-40B4-BE49-F238E27FC236}">
                <a16:creationId xmlns:a16="http://schemas.microsoft.com/office/drawing/2014/main" id="{E2A31D3D-22D5-B84D-8910-050F53C87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32624" r="24104" b="27155"/>
          <a:stretch/>
        </p:blipFill>
        <p:spPr>
          <a:xfrm>
            <a:off x="1999510" y="6451601"/>
            <a:ext cx="1763686" cy="402926"/>
          </a:xfrm>
          <a:prstGeom prst="rect">
            <a:avLst/>
          </a:prstGeom>
        </p:spPr>
      </p:pic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4E53651-D2B2-5F4F-84F4-D84AE9A6875A}"/>
              </a:ext>
            </a:extLst>
          </p:cNvPr>
          <p:cNvCxnSpPr/>
          <p:nvPr userDrawn="1"/>
        </p:nvCxnSpPr>
        <p:spPr>
          <a:xfrm>
            <a:off x="0" y="6410425"/>
            <a:ext cx="9144000" cy="0"/>
          </a:xfrm>
          <a:prstGeom prst="line">
            <a:avLst/>
          </a:prstGeom>
          <a:ln>
            <a:solidFill>
              <a:srgbClr val="005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25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DDE05-F4AB-B14F-9F24-D3D29825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9D8EF01-911A-464C-BE42-C8847D03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784616-FE27-E04B-85BF-1089A7F2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9CC2BD-B15D-7747-B2E7-CFED1F52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30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789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15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465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85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08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25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F909-9093-6E4E-AF09-6891495E0DB2}" type="datetimeFigureOut">
              <a:rPr lang="nl-NL" smtClean="0"/>
              <a:t>16-02-2023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80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nti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endalaadinfrastructuur.nl/community/besloten+groepen/regio+oost/documenten+besloten+regio+oost/default.aspx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4">
            <a:extLst>
              <a:ext uri="{FF2B5EF4-FFF2-40B4-BE49-F238E27FC236}">
                <a16:creationId xmlns:a16="http://schemas.microsoft.com/office/drawing/2014/main" id="{FA1F6200-F7E5-C447-A79C-C0568A409B31}"/>
              </a:ext>
            </a:extLst>
          </p:cNvPr>
          <p:cNvSpPr txBox="1">
            <a:spLocks/>
          </p:cNvSpPr>
          <p:nvPr/>
        </p:nvSpPr>
        <p:spPr>
          <a:xfrm>
            <a:off x="900751" y="3561042"/>
            <a:ext cx="7710985" cy="16557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dirty="0"/>
              <a:t>Kennissessie </a:t>
            </a:r>
            <a:r>
              <a:rPr lang="nl-NL" sz="2600"/>
              <a:t>Aanpak </a:t>
            </a:r>
            <a:r>
              <a:rPr lang="nl-NL" sz="2600" dirty="0"/>
              <a:t>Binnenstedelijk </a:t>
            </a:r>
            <a:r>
              <a:rPr lang="nl-NL" sz="2600" err="1"/>
              <a:t>Snelladen</a:t>
            </a:r>
            <a:endParaRPr lang="nl-NL" sz="2600">
              <a:cs typeface="Calibri"/>
            </a:endParaRPr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i="1" dirty="0"/>
              <a:t>Donderdag 16 februari 2023</a:t>
            </a:r>
            <a:endParaRPr lang="nl-NL" sz="1800" i="1" dirty="0">
              <a:cs typeface="Calibri"/>
            </a:endParaRPr>
          </a:p>
        </p:txBody>
      </p:sp>
      <p:pic>
        <p:nvPicPr>
          <p:cNvPr id="7" name="Afbeelding 6" descr="Afbeelding met klok, tekening, teken&#10;&#10;Automatisch gegenereerde beschrijving">
            <a:extLst>
              <a:ext uri="{FF2B5EF4-FFF2-40B4-BE49-F238E27FC236}">
                <a16:creationId xmlns:a16="http://schemas.microsoft.com/office/drawing/2014/main" id="{355CA213-7C51-7A42-AF0B-904E539D8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79" y="1099899"/>
            <a:ext cx="5943612" cy="18288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B46DE23-97E3-5343-9256-832FC3FC2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" t="52953" r="6146" b="9871"/>
          <a:stretch/>
        </p:blipFill>
        <p:spPr>
          <a:xfrm>
            <a:off x="2616807" y="4930220"/>
            <a:ext cx="6527193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Highlights</a:t>
            </a:r>
            <a:r>
              <a:rPr lang="nl-NL" sz="3600" dirty="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b="1" dirty="0"/>
              <a:t>3. Afwegingskader </a:t>
            </a:r>
            <a:r>
              <a:rPr lang="nl-NL" sz="1600" b="1" dirty="0" err="1"/>
              <a:t>snellaadlocaties</a:t>
            </a:r>
            <a:endParaRPr lang="nl-NL" sz="1600" b="1" dirty="0"/>
          </a:p>
          <a:p>
            <a:r>
              <a:rPr lang="nl-NL" sz="1600" dirty="0"/>
              <a:t>van longlist met potentieel interessante locaties (korte verblijfsduur, veel mensen)</a:t>
            </a:r>
          </a:p>
          <a:p>
            <a:r>
              <a:rPr lang="nl-NL" sz="1600" dirty="0"/>
              <a:t>naar shortlist (inclusief netcheck, grondeigendom, bereikbaarheid, etc.)</a:t>
            </a:r>
          </a:p>
          <a:p>
            <a:r>
              <a:rPr lang="nl-NL" sz="1600" dirty="0"/>
              <a:t>Locaties ook vastleggen in VOLT</a:t>
            </a:r>
          </a:p>
          <a:p>
            <a:r>
              <a:rPr lang="nl-NL" sz="1600" dirty="0"/>
              <a:t>Basis voor gesprek met marktpartijen of uitschrijven concessie</a:t>
            </a:r>
          </a:p>
          <a:p>
            <a:pPr marL="0" indent="0">
              <a:buNone/>
            </a:pPr>
            <a:r>
              <a:rPr lang="nl-NL" sz="1600" dirty="0"/>
              <a:t>	</a:t>
            </a:r>
          </a:p>
          <a:p>
            <a:pPr marL="0" indent="0"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457200" lvl="1" indent="0">
              <a:buNone/>
            </a:pPr>
            <a:endParaRPr lang="nl-NL" sz="1600" dirty="0"/>
          </a:p>
          <a:p>
            <a:pPr marL="457200" lvl="1" indent="0">
              <a:buNone/>
            </a:pPr>
            <a:endParaRPr lang="nl-NL" sz="1600" dirty="0"/>
          </a:p>
          <a:p>
            <a:pPr marL="457200" lvl="1" indent="0">
              <a:buNone/>
            </a:pPr>
            <a:r>
              <a:rPr lang="nl-NL" sz="1600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D2DD38-52BD-C8BB-3EE2-8790A62A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99" y="3194222"/>
            <a:ext cx="5951018" cy="26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F4483E7-8192-86B3-8451-8A21DC21A8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207055" y="1025612"/>
            <a:ext cx="8729890" cy="52021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Highlights</a:t>
            </a:r>
            <a:r>
              <a:rPr lang="nl-NL" sz="3600" dirty="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025611"/>
            <a:ext cx="8584985" cy="47986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r>
              <a:rPr lang="nl-NL" sz="1600" b="1" dirty="0"/>
              <a:t>4. Uitvoeringsmodellen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 dirty="0" err="1"/>
              <a:t>Kortparkeerladers</a:t>
            </a: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r>
              <a:rPr lang="nl-NL" sz="1600" dirty="0" err="1"/>
              <a:t>Snellaadstations</a:t>
            </a:r>
            <a:r>
              <a:rPr lang="nl-NL" sz="1600" dirty="0"/>
              <a:t> eerder op bestaande tankstation locaties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457200" lvl="1" indent="0">
              <a:buNone/>
            </a:pPr>
            <a:endParaRPr lang="nl-NL" sz="1600" dirty="0"/>
          </a:p>
          <a:p>
            <a:pPr marL="457200" lvl="1" indent="0">
              <a:buNone/>
            </a:pPr>
            <a:endParaRPr lang="nl-NL" sz="1600" dirty="0"/>
          </a:p>
          <a:p>
            <a:pPr marL="457200" lvl="1" indent="0">
              <a:buNone/>
            </a:pPr>
            <a:r>
              <a:rPr lang="nl-NL" sz="1600" dirty="0"/>
              <a:t> 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>
              <a:cs typeface="Calibri"/>
            </a:endParaRPr>
          </a:p>
          <a:p>
            <a:endParaRPr lang="nl-NL" sz="1600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A76F527-FA73-7969-4515-86E1118DA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916580"/>
              </p:ext>
            </p:extLst>
          </p:nvPr>
        </p:nvGraphicFramePr>
        <p:xfrm>
          <a:off x="628649" y="2112172"/>
          <a:ext cx="7886701" cy="2878274"/>
        </p:xfrm>
        <a:graphic>
          <a:graphicData uri="http://schemas.openxmlformats.org/drawingml/2006/table">
            <a:tbl>
              <a:tblPr/>
              <a:tblGrid>
                <a:gridCol w="1521995">
                  <a:extLst>
                    <a:ext uri="{9D8B030D-6E8A-4147-A177-3AD203B41FA5}">
                      <a16:colId xmlns:a16="http://schemas.microsoft.com/office/drawing/2014/main" val="3035099636"/>
                    </a:ext>
                  </a:extLst>
                </a:gridCol>
                <a:gridCol w="2130793">
                  <a:extLst>
                    <a:ext uri="{9D8B030D-6E8A-4147-A177-3AD203B41FA5}">
                      <a16:colId xmlns:a16="http://schemas.microsoft.com/office/drawing/2014/main" val="3823323995"/>
                    </a:ext>
                  </a:extLst>
                </a:gridCol>
                <a:gridCol w="2259932">
                  <a:extLst>
                    <a:ext uri="{9D8B030D-6E8A-4147-A177-3AD203B41FA5}">
                      <a16:colId xmlns:a16="http://schemas.microsoft.com/office/drawing/2014/main" val="4093702523"/>
                    </a:ext>
                  </a:extLst>
                </a:gridCol>
                <a:gridCol w="1973981">
                  <a:extLst>
                    <a:ext uri="{9D8B030D-6E8A-4147-A177-3AD203B41FA5}">
                      <a16:colId xmlns:a16="http://schemas.microsoft.com/office/drawing/2014/main" val="1220524095"/>
                    </a:ext>
                  </a:extLst>
                </a:gridCol>
              </a:tblGrid>
              <a:tr h="354210">
                <a:tc>
                  <a:txBody>
                    <a:bodyPr/>
                    <a:lstStyle/>
                    <a:p>
                      <a:pPr algn="l" fontAlgn="auto"/>
                      <a:r>
                        <a:rPr lang="nl-NL" sz="17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7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Open Markt​</a:t>
                      </a:r>
                      <a:endParaRPr lang="nl-NL" sz="17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7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Concessie​</a:t>
                      </a:r>
                      <a:endParaRPr lang="nl-NL" sz="17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7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Opdracht​</a:t>
                      </a:r>
                      <a:endParaRPr lang="nl-NL" sz="17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954880"/>
                  </a:ext>
                </a:extLst>
              </a:tr>
              <a:tr h="1121664">
                <a:tc>
                  <a:txBody>
                    <a:bodyPr/>
                    <a:lstStyle/>
                    <a:p>
                      <a:pPr algn="l" fontAlgn="base"/>
                      <a:r>
                        <a:rPr lang="nl-NL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Voordelen</a:t>
                      </a: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l-NL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Snel en weinig capaciteit benodigd​</a:t>
                      </a:r>
                      <a:endParaRPr lang="nl-NL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Geen financiële risico’s​</a:t>
                      </a:r>
                      <a:endParaRPr lang="nl-NL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Gemeente schrijft ​</a:t>
                      </a:r>
                      <a:b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een realisatieplicht  voor​</a:t>
                      </a:r>
                      <a:b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is zo zeker van realisatie​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Volledige regie bij de gemeente.​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Gemeente is zeker van realisatie​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Mogelijke opbrengsten​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810445"/>
                  </a:ext>
                </a:extLst>
              </a:tr>
              <a:tr h="1328286">
                <a:tc>
                  <a:txBody>
                    <a:bodyPr/>
                    <a:lstStyle/>
                    <a:p>
                      <a:pPr algn="l" fontAlgn="base"/>
                      <a:r>
                        <a:rPr lang="nl-NL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Nadelen</a:t>
                      </a: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l-NL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Marktpartijen zijn kritisch op de locaties en hebben geen realisatieplicht​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Minder invloed op voorwaarden zoals prijsstelling​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Tijdrovende procedure (ca. half/een jaar)​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Afhankelijk van de voorwaarden kan het zijn dat de gemeente geld bij moet leggen​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Tijdrovend​</a:t>
                      </a:r>
                      <a:endParaRPr lang="nl-NL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Opzetten organisatie omtrent inkoop en beheer​</a:t>
                      </a:r>
                      <a:endParaRPr lang="nl-NL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Financiële risico’s​</a:t>
                      </a:r>
                      <a:endParaRPr lang="nl-NL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l-NL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7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19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F4483E7-8192-86B3-8451-8A21DC21A8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207055" y="1025612"/>
            <a:ext cx="8729890" cy="52021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/>
              <a:t>Voorkeur Uitvoeringsmodel</a:t>
            </a:r>
            <a:endParaRPr lang="nl-NL" sz="3600">
              <a:cs typeface="Calibri Light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DC59FC9-2441-B646-72A3-757E4D46B31D}"/>
              </a:ext>
            </a:extLst>
          </p:cNvPr>
          <p:cNvSpPr txBox="1">
            <a:spLocks/>
          </p:cNvSpPr>
          <p:nvPr/>
        </p:nvSpPr>
        <p:spPr>
          <a:xfrm>
            <a:off x="559015" y="1025611"/>
            <a:ext cx="8378063" cy="5202632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nl-NL" sz="3600">
                <a:latin typeface="Calibri Light"/>
                <a:ea typeface="+mn-lt"/>
                <a:cs typeface="+mn-lt"/>
              </a:rPr>
              <a:t>Wat is uw voorkeur voor het te gebruiken uitvoeringsmodel voor het realiseren van </a:t>
            </a:r>
            <a:r>
              <a:rPr lang="nl-NL" sz="3600" err="1">
                <a:latin typeface="Calibri Light"/>
                <a:ea typeface="+mn-lt"/>
                <a:cs typeface="+mn-lt"/>
              </a:rPr>
              <a:t>Snelladers</a:t>
            </a:r>
            <a:r>
              <a:rPr lang="nl-NL" sz="3600">
                <a:latin typeface="Calibri Light"/>
                <a:ea typeface="+mn-lt"/>
                <a:cs typeface="+mn-lt"/>
              </a:rPr>
              <a:t>?</a:t>
            </a:r>
            <a:endParaRPr lang="en-US" sz="3600">
              <a:latin typeface="Calibri Light"/>
              <a:ea typeface="+mn-lt"/>
              <a:cs typeface="+mn-lt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endParaRPr lang="en-US" sz="3600">
              <a:latin typeface="Calibri Light"/>
              <a:ea typeface="+mn-lt"/>
              <a:cs typeface="+mn-lt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>
                <a:latin typeface="Calibri Light"/>
                <a:ea typeface="+mn-lt"/>
                <a:cs typeface="+mn-lt"/>
              </a:rPr>
              <a:t>Ga </a:t>
            </a:r>
            <a:r>
              <a:rPr lang="en-US" sz="3600" err="1">
                <a:latin typeface="Calibri Light"/>
                <a:ea typeface="+mn-lt"/>
                <a:cs typeface="+mn-lt"/>
              </a:rPr>
              <a:t>naar</a:t>
            </a:r>
            <a:r>
              <a:rPr lang="en-US" sz="3600">
                <a:latin typeface="Calibri Light"/>
                <a:ea typeface="+mn-lt"/>
                <a:cs typeface="+mn-lt"/>
              </a:rPr>
              <a:t>: </a:t>
            </a:r>
            <a:r>
              <a:rPr lang="en-US" sz="3600">
                <a:latin typeface="Calibri Light"/>
                <a:ea typeface="+mn-lt"/>
                <a:cs typeface="+mn-lt"/>
                <a:hlinkClick r:id="rId4"/>
              </a:rPr>
              <a:t>www.menti.com</a:t>
            </a:r>
            <a:br>
              <a:rPr lang="en-US" sz="3600">
                <a:latin typeface="Calibri Light"/>
                <a:ea typeface="+mn-lt"/>
                <a:cs typeface="+mn-lt"/>
              </a:rPr>
            </a:br>
            <a:r>
              <a:rPr lang="en-US" sz="3600">
                <a:latin typeface="Calibri Light"/>
                <a:ea typeface="+mn-lt"/>
                <a:cs typeface="+mn-lt"/>
              </a:rPr>
              <a:t>code 5291 8908</a:t>
            </a:r>
          </a:p>
        </p:txBody>
      </p:sp>
    </p:spTree>
    <p:extLst>
      <p:ext uri="{BB962C8B-B14F-4D97-AF65-F5344CB8AC3E}">
        <p14:creationId xmlns:p14="http://schemas.microsoft.com/office/powerpoint/2010/main" val="4107914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>
            <a:extLst>
              <a:ext uri="{FF2B5EF4-FFF2-40B4-BE49-F238E27FC236}">
                <a16:creationId xmlns:a16="http://schemas.microsoft.com/office/drawing/2014/main" id="{0B25C7C6-BCDE-BB0C-1BDF-A752A011D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3"/>
          <a:stretch/>
        </p:blipFill>
        <p:spPr>
          <a:xfrm>
            <a:off x="204952" y="1927343"/>
            <a:ext cx="8729890" cy="3821149"/>
          </a:xfrm>
          <a:prstGeom prst="rect">
            <a:avLst/>
          </a:prstGeom>
        </p:spPr>
      </p:pic>
      <p:pic>
        <p:nvPicPr>
          <p:cNvPr id="7" name="Afbeelding 6" descr="Afbeelding met tekst, donker&#10;&#10;Automatisch gegenereerde beschrijving">
            <a:extLst>
              <a:ext uri="{FF2B5EF4-FFF2-40B4-BE49-F238E27FC236}">
                <a16:creationId xmlns:a16="http://schemas.microsoft.com/office/drawing/2014/main" id="{85A126E8-9600-4DBB-F924-569949EE18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"/>
          </a:blip>
          <a:stretch>
            <a:fillRect/>
          </a:stretch>
        </p:blipFill>
        <p:spPr>
          <a:xfrm>
            <a:off x="207055" y="1025612"/>
            <a:ext cx="8729890" cy="52021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/>
              <a:t>Voorkeur Uitvoeringsmodel</a:t>
            </a:r>
            <a:endParaRPr lang="nl-NL" sz="36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2417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902A4D3F-A515-1D92-1206-C946C18A1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0" y="0"/>
            <a:ext cx="9143999" cy="6411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191752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/>
              <a:t>5. Juridische aspecten, waaronder Didam arrest</a:t>
            </a:r>
          </a:p>
          <a:p>
            <a:pPr marL="285750" indent="-285750"/>
            <a:endParaRPr lang="nl-NL" sz="1600" dirty="0">
              <a:cs typeface="Calibri"/>
            </a:endParaRPr>
          </a:p>
          <a:p>
            <a:pPr marL="285750" indent="-285750"/>
            <a:r>
              <a:rPr lang="nl-NL" sz="1600" dirty="0">
                <a:cs typeface="Calibri"/>
              </a:rPr>
              <a:t>Uitspraak Hoge Raad 29 nov 2021, van toepassing indien:</a:t>
            </a:r>
          </a:p>
          <a:p>
            <a:pPr marL="742950" lvl="1" indent="-285750"/>
            <a:r>
              <a:rPr lang="nl-NL" sz="1600" dirty="0">
                <a:cs typeface="Calibri"/>
              </a:rPr>
              <a:t>Onroerende zaak eigendom van gemeente (o.a. grond)</a:t>
            </a:r>
          </a:p>
          <a:p>
            <a:pPr marL="742950" lvl="1" indent="-285750"/>
            <a:r>
              <a:rPr lang="nl-NL" sz="1600" dirty="0">
                <a:cs typeface="Calibri"/>
              </a:rPr>
              <a:t>Algemeen aangenomen: ook bij opstalrecht, erfpacht, bruikleen of verhuur van grond</a:t>
            </a:r>
          </a:p>
          <a:p>
            <a:pPr marL="742950" lvl="1" indent="-285750"/>
            <a:r>
              <a:rPr lang="nl-NL" sz="1600" dirty="0">
                <a:cs typeface="Calibri"/>
              </a:rPr>
              <a:t>Kortom: geldt ook voor </a:t>
            </a:r>
            <a:r>
              <a:rPr lang="nl-NL" sz="1600" dirty="0" err="1">
                <a:cs typeface="Calibri"/>
              </a:rPr>
              <a:t>snellaadlocaties</a:t>
            </a:r>
            <a:r>
              <a:rPr lang="nl-NL" sz="1600" dirty="0">
                <a:cs typeface="Calibri"/>
              </a:rPr>
              <a:t> op gemeentelijke grond</a:t>
            </a:r>
          </a:p>
          <a:p>
            <a:pPr marL="285750" indent="-285750"/>
            <a:endParaRPr lang="nl-NL" sz="1600" dirty="0">
              <a:cs typeface="Calibri"/>
            </a:endParaRPr>
          </a:p>
          <a:p>
            <a:pPr marL="285750" indent="-285750"/>
            <a:r>
              <a:rPr lang="nl-NL" sz="1600" dirty="0">
                <a:cs typeface="Calibri"/>
              </a:rPr>
              <a:t>Hoofdregel: gemeente moet </a:t>
            </a:r>
            <a:r>
              <a:rPr lang="nl-NL" sz="1600" b="1" dirty="0">
                <a:cs typeface="Calibri"/>
              </a:rPr>
              <a:t>selectieprocedure</a:t>
            </a:r>
            <a:r>
              <a:rPr lang="nl-NL" sz="1600" dirty="0">
                <a:cs typeface="Calibri"/>
              </a:rPr>
              <a:t> toepassen</a:t>
            </a:r>
          </a:p>
          <a:p>
            <a:pPr marL="742950" lvl="1" indent="-285750"/>
            <a:r>
              <a:rPr lang="nl-NL" sz="1600" dirty="0">
                <a:cs typeface="Calibri"/>
              </a:rPr>
              <a:t>Hanteren selectiecriteria: objectief, toetsbaar en redelijk</a:t>
            </a:r>
          </a:p>
          <a:p>
            <a:pPr marL="742950" lvl="1" indent="-285750"/>
            <a:r>
              <a:rPr lang="nl-NL" sz="1600" dirty="0">
                <a:cs typeface="Calibri"/>
              </a:rPr>
              <a:t>Passende mate van openbaarheid, t.a.v. </a:t>
            </a:r>
          </a:p>
          <a:p>
            <a:pPr marL="1200150" lvl="2"/>
            <a:r>
              <a:rPr lang="nl-NL" sz="1600" dirty="0">
                <a:cs typeface="Calibri"/>
              </a:rPr>
              <a:t>beschikbaarheid onroerende zaak, </a:t>
            </a:r>
          </a:p>
          <a:p>
            <a:pPr marL="1200150" lvl="2"/>
            <a:r>
              <a:rPr lang="nl-NL" sz="1600" dirty="0">
                <a:cs typeface="Calibri"/>
              </a:rPr>
              <a:t>selectieprocedure, </a:t>
            </a:r>
          </a:p>
          <a:p>
            <a:pPr marL="1200150" lvl="2"/>
            <a:r>
              <a:rPr lang="nl-NL" sz="1600" dirty="0">
                <a:cs typeface="Calibri"/>
              </a:rPr>
              <a:t>tijdschema, </a:t>
            </a:r>
          </a:p>
          <a:p>
            <a:pPr marL="1200150" lvl="2"/>
            <a:r>
              <a:rPr lang="nl-NL" sz="1600" dirty="0">
                <a:cs typeface="Calibri"/>
              </a:rPr>
              <a:t>Selectiecriteria </a:t>
            </a:r>
          </a:p>
          <a:p>
            <a:pPr marL="742950" lvl="1" indent="-285750"/>
            <a:r>
              <a:rPr lang="nl-NL" sz="1600" dirty="0">
                <a:cs typeface="Calibri"/>
              </a:rPr>
              <a:t>Openbaarheid via passend informatieplatform: gemeentelijke website, </a:t>
            </a:r>
            <a:r>
              <a:rPr lang="nl-NL" sz="1600">
                <a:cs typeface="Calibri"/>
              </a:rPr>
              <a:t>Tenderned </a:t>
            </a:r>
            <a:r>
              <a:rPr lang="nl-NL" sz="1600" dirty="0">
                <a:cs typeface="Calibri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75773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902A4D3F-A515-1D92-1206-C946C18A1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0" y="0"/>
            <a:ext cx="9143999" cy="6411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099EEBA-F743-CC64-1C15-6EFB3EC3F84E}"/>
              </a:ext>
            </a:extLst>
          </p:cNvPr>
          <p:cNvSpPr txBox="1"/>
          <p:nvPr/>
        </p:nvSpPr>
        <p:spPr>
          <a:xfrm>
            <a:off x="555281" y="1404081"/>
            <a:ext cx="80334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/>
              <a:t>5. Juridische aspecten, waaronder Didam arrest</a:t>
            </a:r>
          </a:p>
          <a:p>
            <a:endParaRPr lang="nl-NL" dirty="0"/>
          </a:p>
          <a:p>
            <a:r>
              <a:rPr lang="nl-NL" dirty="0"/>
              <a:t>Uitzondering bij maar een serieuze gegadigde</a:t>
            </a:r>
          </a:p>
          <a:p>
            <a:endParaRPr lang="nl-NL" dirty="0"/>
          </a:p>
          <a:p>
            <a:r>
              <a:rPr lang="nl-NL" dirty="0"/>
              <a:t>Geen selectieprocedure nodig 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bij voorbaat vast staat/redelijkerwijs mag worden aangenomen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Slechts één serieuze gegadigde komt in aanmerking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O.g.v. objectieve, toetsbare en redelijke criteria (beleidsvrijheid?)</a:t>
            </a:r>
          </a:p>
          <a:p>
            <a:endParaRPr lang="nl-NL" dirty="0"/>
          </a:p>
          <a:p>
            <a:r>
              <a:rPr lang="nl-NL" dirty="0"/>
              <a:t>Vooraf publiceren</a:t>
            </a:r>
          </a:p>
          <a:p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054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8163A710-4839-0691-E93D-E2AE8E858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-2285" y="10"/>
            <a:ext cx="9143999" cy="64007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191752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/>
              <a:t>5. Juridische aspecten, waaronder Didam-arrest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800" dirty="0">
                <a:cs typeface="Calibri"/>
              </a:rPr>
              <a:t>Concessie</a:t>
            </a:r>
          </a:p>
          <a:p>
            <a:pPr marL="742950" lvl="1" indent="-285750"/>
            <a:r>
              <a:rPr lang="nl-NL" sz="1800" dirty="0">
                <a:ea typeface="+mn-lt"/>
                <a:cs typeface="+mn-lt"/>
              </a:rPr>
              <a:t>Aanbesteding is uitvoerige selectieprocedure</a:t>
            </a:r>
          </a:p>
          <a:p>
            <a:pPr marL="742950" lvl="1" indent="-285750"/>
            <a:r>
              <a:rPr lang="nl-NL" sz="1800" dirty="0">
                <a:ea typeface="+mn-lt"/>
                <a:cs typeface="+mn-lt"/>
              </a:rPr>
              <a:t>Indien contractwaarde hoger dan EUR 5.382.000, concessie verplicht</a:t>
            </a:r>
            <a:endParaRPr lang="en-US" sz="1800" dirty="0">
              <a:ea typeface="+mn-lt"/>
              <a:cs typeface="+mn-lt"/>
            </a:endParaRPr>
          </a:p>
          <a:p>
            <a:pPr marL="742950" lvl="1" indent="-285750"/>
            <a:r>
              <a:rPr lang="nl-NL" sz="1800" dirty="0">
                <a:ea typeface="+mn-lt"/>
                <a:cs typeface="+mn-lt"/>
              </a:rPr>
              <a:t>In grensstreken en grensoverschrijdend belang, gelijke behandeling en transparantiebeginsel</a:t>
            </a:r>
            <a:endParaRPr lang="en-US" sz="1800" dirty="0">
              <a:ea typeface="+mn-lt"/>
              <a:cs typeface="+mn-lt"/>
            </a:endParaRPr>
          </a:p>
          <a:p>
            <a:pPr marL="742950" lvl="1" indent="-285750"/>
            <a:r>
              <a:rPr lang="nl-NL" sz="1800" dirty="0">
                <a:ea typeface="+mn-lt"/>
                <a:cs typeface="+mn-lt"/>
              </a:rPr>
              <a:t>Concessieopdracht in meerdere percelen te verdelen</a:t>
            </a:r>
            <a:endParaRPr lang="en-US" sz="1800" dirty="0">
              <a:ea typeface="+mn-lt"/>
              <a:cs typeface="+mn-lt"/>
            </a:endParaRPr>
          </a:p>
          <a:p>
            <a:pPr marL="742950" lvl="1" indent="-285750"/>
            <a:endParaRPr lang="nl-NL" sz="1800" dirty="0">
              <a:cs typeface="Calibri"/>
            </a:endParaRPr>
          </a:p>
          <a:p>
            <a:pPr marL="0" indent="0">
              <a:buNone/>
            </a:pPr>
            <a:r>
              <a:rPr lang="nl-NL" sz="1800" dirty="0">
                <a:cs typeface="Calibri"/>
              </a:rPr>
              <a:t>Open markt model:</a:t>
            </a:r>
          </a:p>
          <a:p>
            <a:pPr marL="742950" lvl="1" indent="-285750"/>
            <a:r>
              <a:rPr lang="nl-NL" sz="1800" dirty="0">
                <a:cs typeface="Calibri"/>
              </a:rPr>
              <a:t>Is ‘wie het eerst komt die eerst maalt’ toegestaan? Ja, maar ten tijde publicatie wel duidelijkheid over aantallen, locaties en voorwaarden</a:t>
            </a:r>
          </a:p>
          <a:p>
            <a:pPr marL="742950" lvl="1" indent="-285750"/>
            <a:r>
              <a:rPr lang="nl-NL" sz="1800" dirty="0">
                <a:cs typeface="Calibri"/>
              </a:rPr>
              <a:t>Ruimte voor één-op-één beperkt, er zijn uitzonderingen denkbaar</a:t>
            </a:r>
          </a:p>
          <a:p>
            <a:pPr marL="742950" lvl="1" indent="-285750"/>
            <a:r>
              <a:rPr lang="nl-NL" sz="1800" dirty="0">
                <a:cs typeface="Calibri"/>
              </a:rPr>
              <a:t>Beleid?</a:t>
            </a:r>
          </a:p>
          <a:p>
            <a:pPr marL="285750" indent="-285750"/>
            <a:endParaRPr lang="nl-NL" sz="1600" dirty="0">
              <a:cs typeface="Calibri"/>
            </a:endParaRPr>
          </a:p>
          <a:p>
            <a:pPr marL="285750" indent="-285750"/>
            <a:endParaRPr lang="nl-NL" sz="1600" dirty="0">
              <a:cs typeface="Calibri"/>
            </a:endParaRPr>
          </a:p>
          <a:p>
            <a:pPr marL="285750" indent="-285750"/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0" lvl="1" indent="457200">
              <a:buNone/>
            </a:pPr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457200" lvl="1" indent="0">
              <a:buNone/>
            </a:pPr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104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0066E1B1-BF4B-317B-D1A7-F4938F3D0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-2285" y="10"/>
            <a:ext cx="9143999" cy="64007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795633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nl-NL" sz="1600" b="1"/>
              <a:t>6. Vergunningsvereisten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>
              <a:cs typeface="Calibri"/>
            </a:endParaRPr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Wat is verplicht? Is het een sturingsmiddel voor gemeenten (case Nijmegen)?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Er loopt landelijk een traject waarin dit wordt uitgewerkt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Vergunningsvereisten zijn meegenomen in de Omgevingswet. Er zijn verschillende uitspraken van rechtbanken en daarom goed om dit in detail uit te werken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/>
          </a:p>
          <a:p>
            <a:pPr marL="0" lvl="1" indent="0">
              <a:spcBef>
                <a:spcPts val="1000"/>
              </a:spcBef>
              <a:buNone/>
            </a:pPr>
            <a:endParaRPr lang="nl-NL" sz="1600" b="1"/>
          </a:p>
          <a:p>
            <a:pPr marL="0" lvl="1" indent="0">
              <a:spcBef>
                <a:spcPts val="1000"/>
              </a:spcBef>
              <a:buNone/>
            </a:pPr>
            <a:r>
              <a:rPr lang="nl-NL" sz="1600" b="1"/>
              <a:t>7. Tankstations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/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Trends en ontwikkelingen en mogelijkheden om over te gaan in </a:t>
            </a:r>
            <a:r>
              <a:rPr lang="nl-NL" sz="1600" err="1">
                <a:cs typeface="Calibri"/>
              </a:rPr>
              <a:t>snellaadlocaties</a:t>
            </a:r>
            <a:endParaRPr lang="nl-NL" sz="1600">
              <a:cs typeface="Calibri"/>
            </a:endParaRPr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Hoe bepaal je als gemeente nu of een </a:t>
            </a:r>
            <a:r>
              <a:rPr lang="nl-NL" sz="1600" err="1">
                <a:cs typeface="Calibri"/>
              </a:rPr>
              <a:t>tankstationlocatie</a:t>
            </a:r>
            <a:r>
              <a:rPr lang="nl-NL" sz="1600">
                <a:cs typeface="Calibri"/>
              </a:rPr>
              <a:t> potentie heeft om in de toekomst als binnenstedelijke </a:t>
            </a:r>
            <a:r>
              <a:rPr lang="nl-NL" sz="1600" err="1">
                <a:cs typeface="Calibri"/>
              </a:rPr>
              <a:t>snellaadlocatie</a:t>
            </a:r>
            <a:r>
              <a:rPr lang="nl-NL" sz="1600">
                <a:cs typeface="Calibri"/>
              </a:rPr>
              <a:t> te gaan fungeren? Het stappenplan is beschikbaar om hier mee aan de slag te gaan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127906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8781F866-36DA-A3DB-65E5-4E35B347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-2285" y="10"/>
            <a:ext cx="9143999" cy="64007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Highlights</a:t>
            </a:r>
            <a:r>
              <a:rPr lang="nl-NL" sz="3600" dirty="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 b="1"/>
              <a:t>8. Samenvatting marktverkenning snelladers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nl-NL" sz="1600">
              <a:cs typeface="Calibri"/>
            </a:endParaRP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Vier organisaties gesproken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Locatie is leidend voor laadgedrag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Gekeken naar voldoende fysieke ruimte voor plaatsen van snelladers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Drijfveren achter de business case zijn tarief, verbruik en exploitatietermijn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Range tussen 30 kW en 350 kW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Vanuit </a:t>
            </a:r>
            <a:r>
              <a:rPr lang="nl-NL" sz="1600" err="1">
                <a:cs typeface="Calibri"/>
              </a:rPr>
              <a:t>Snellaadonderzoek</a:t>
            </a:r>
            <a:r>
              <a:rPr lang="nl-NL" sz="1600">
                <a:cs typeface="Calibri"/>
              </a:rPr>
              <a:t> Zuid komt naar voren: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>
                <a:ea typeface="+mn-lt"/>
                <a:cs typeface="+mn-lt"/>
              </a:rPr>
              <a:t>Om realisatie niet te vertragen is afwachtende houding van gemeenten niet wenselijk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>
                <a:ea typeface="+mn-lt"/>
                <a:cs typeface="+mn-lt"/>
              </a:rPr>
              <a:t>Partijen aan de voorkant betrekken, bijv. bij aanbestedingen, locatiebepaling etc. dit versnelt hele proces en komt effectiviteit ten goede</a:t>
            </a:r>
          </a:p>
        </p:txBody>
      </p:sp>
    </p:spTree>
    <p:extLst>
      <p:ext uri="{BB962C8B-B14F-4D97-AF65-F5344CB8AC3E}">
        <p14:creationId xmlns:p14="http://schemas.microsoft.com/office/powerpoint/2010/main" val="1415348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8781F866-36DA-A3DB-65E5-4E35B347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-2285" y="10"/>
            <a:ext cx="9143999" cy="64007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 b="1"/>
              <a:t>9. Stimuleringsmogelijkheden realisatie semipubliek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/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Subsidies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Versnellen vergunningentraject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Delen van kennis (service aan klanten, geld verdienen, etc.)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/>
              <a:t>	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 b="1"/>
              <a:t>10. Link naar referentie </a:t>
            </a:r>
            <a:r>
              <a:rPr lang="nl-NL" sz="1600" b="1" err="1"/>
              <a:t>snellaadstudies</a:t>
            </a:r>
            <a:r>
              <a:rPr lang="nl-NL" sz="1600" b="1"/>
              <a:t> onder andere: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endParaRPr lang="nl-NL" sz="1600"/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NAL-Zuid onderzoek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MRA-e prognoses snelladers	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Informatie over netverzwaring (</a:t>
            </a:r>
            <a:r>
              <a:rPr lang="nl-NL" sz="1600" err="1">
                <a:cs typeface="Calibri"/>
              </a:rPr>
              <a:t>Liander</a:t>
            </a:r>
            <a:r>
              <a:rPr lang="nl-NL" sz="1600">
                <a:cs typeface="Calibri"/>
              </a:rPr>
              <a:t>)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>
                <a:cs typeface="Calibri"/>
              </a:rPr>
              <a:t>…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/>
              <a:t>	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 b="1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88755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360759" y="3752849"/>
            <a:ext cx="2468166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100"/>
              <a:t>Agenda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1F3FAB-2670-7228-C887-B2E4428EA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3" b="1516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3169181" y="3842657"/>
            <a:ext cx="5614060" cy="2362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err="1"/>
              <a:t>Inleiding</a:t>
            </a:r>
            <a:r>
              <a:rPr lang="en-US" sz="1600"/>
              <a:t> </a:t>
            </a:r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/>
              <a:t>Doel van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kennissessie</a:t>
            </a:r>
            <a:endParaRPr lang="en-US" sz="1600"/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err="1"/>
              <a:t>Aanpak</a:t>
            </a:r>
            <a:r>
              <a:rPr lang="en-US" sz="1600"/>
              <a:t> </a:t>
            </a:r>
            <a:r>
              <a:rPr lang="en-US" sz="1600" err="1"/>
              <a:t>Binnenstedelijk</a:t>
            </a:r>
            <a:r>
              <a:rPr lang="en-US" sz="1600"/>
              <a:t> Snelladen</a:t>
            </a:r>
          </a:p>
          <a:p>
            <a:pPr marL="1657350" lvl="2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Aanleiding</a:t>
            </a:r>
            <a:endParaRPr lang="en-US" sz="1600"/>
          </a:p>
          <a:p>
            <a:pPr marL="1657350" lvl="2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Scope</a:t>
            </a:r>
          </a:p>
          <a:p>
            <a:pPr marL="1657350" lvl="2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Producten</a:t>
            </a:r>
            <a:endParaRPr lang="en-US" sz="1600">
              <a:cs typeface="Calibri"/>
            </a:endParaRPr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err="1"/>
              <a:t>Belangrijkste</a:t>
            </a:r>
            <a:r>
              <a:rPr lang="en-US" sz="1600"/>
              <a:t> </a:t>
            </a:r>
            <a:r>
              <a:rPr lang="en-US" sz="1600" err="1"/>
              <a:t>bevindingen</a:t>
            </a:r>
            <a:r>
              <a:rPr lang="en-US" sz="1600"/>
              <a:t> pilot</a:t>
            </a:r>
            <a:endParaRPr lang="en-US" sz="1600">
              <a:cs typeface="Calibri"/>
            </a:endParaRPr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err="1">
                <a:cs typeface="Calibri"/>
              </a:rPr>
              <a:t>Aan</a:t>
            </a:r>
            <a:r>
              <a:rPr lang="en-US" sz="1600">
                <a:cs typeface="Calibri"/>
              </a:rPr>
              <a:t> de slag en </a:t>
            </a:r>
            <a:r>
              <a:rPr lang="en-US" sz="1600" err="1">
                <a:cs typeface="Calibri"/>
              </a:rPr>
              <a:t>vervolg</a:t>
            </a:r>
            <a:endParaRPr lang="en-US" sz="1600">
              <a:cs typeface="Calibri"/>
            </a:endParaRPr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1600" err="1"/>
              <a:t>Vragen</a:t>
            </a:r>
            <a:r>
              <a:rPr lang="en-US" sz="1600"/>
              <a:t> en </a:t>
            </a:r>
            <a:r>
              <a:rPr lang="en-US" sz="1600" err="1"/>
              <a:t>afronding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2767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96C4B-27E3-5E10-33DB-EBBA57774480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Belangrijkste bevindingen Pilot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8F7AA0-088F-861C-9C5A-C9EF9CF92E5C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Netcongestie is ook hier een issue. </a:t>
            </a:r>
            <a:r>
              <a:rPr lang="nl-NL" sz="1600" dirty="0" err="1"/>
              <a:t>Snelladers</a:t>
            </a:r>
            <a:r>
              <a:rPr lang="nl-NL" sz="1600" dirty="0"/>
              <a:t> worden veelal aangesloten op het MS-net, nieuwe aansluitingen zijn lastig/</a:t>
            </a:r>
            <a:r>
              <a:rPr lang="nl-NL" sz="1600"/>
              <a:t> voorlopig  niet mogelijk</a:t>
            </a:r>
            <a:endParaRPr lang="nl-NL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 err="1"/>
              <a:t>Snellaadvermogen</a:t>
            </a:r>
            <a:r>
              <a:rPr lang="nl-NL" sz="1600" dirty="0"/>
              <a:t> afstemmen op verblijfsduur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Oplossingen zoeken in creatief gebruik van bestaande aansluitingen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 err="1"/>
              <a:t>Snelladen</a:t>
            </a:r>
            <a:r>
              <a:rPr lang="nl-NL" sz="1600" dirty="0"/>
              <a:t> kan weldegelijk een alternatief zijn voor regulier laden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Behoeftebepaling blijft lastig, stel gerichte vragen aan gebruikersgroepen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Beginnen met behoefte personenvoertuigen en daar in voorzien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Outlooks voor personenvoertuigen bekend, maar Marktpartijen zetten hoger 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Passief betekent: geen </a:t>
            </a:r>
            <a:r>
              <a:rPr lang="nl-NL" sz="1600" dirty="0" err="1"/>
              <a:t>snelladers</a:t>
            </a:r>
            <a:r>
              <a:rPr lang="nl-NL" sz="1600" dirty="0"/>
              <a:t> in openbare ruimte, </a:t>
            </a:r>
            <a:r>
              <a:rPr lang="nl-NL" sz="1600" dirty="0" err="1"/>
              <a:t>ongecontrolleerde</a:t>
            </a:r>
            <a:r>
              <a:rPr lang="nl-NL" sz="1600" dirty="0"/>
              <a:t> realisatie op </a:t>
            </a:r>
            <a:r>
              <a:rPr lang="nl-NL" sz="1600" dirty="0" err="1"/>
              <a:t>semi-publiek</a:t>
            </a:r>
            <a:r>
              <a:rPr lang="nl-NL" sz="1600" dirty="0"/>
              <a:t>, etc.		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Wees als gemeente dus voorbereid in plaats van afwachtend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l-NL" sz="16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6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l-NL" sz="1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l-NL" sz="1600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017126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72DB0-46BF-0499-A256-F274E69BEA1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Aan de slag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8F2683-78C5-FED5-4D14-A12890F4313A}"/>
              </a:ext>
            </a:extLst>
          </p:cNvPr>
          <p:cNvSpPr txBox="1">
            <a:spLocks/>
          </p:cNvSpPr>
          <p:nvPr/>
        </p:nvSpPr>
        <p:spPr>
          <a:xfrm>
            <a:off x="559016" y="1297463"/>
            <a:ext cx="7746784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spcBef>
                <a:spcPts val="1000"/>
              </a:spcBef>
            </a:pPr>
            <a:r>
              <a:rPr lang="nl-NL" sz="1600"/>
              <a:t>Aan de hand van deze aanpak, begin met (Stap 0):</a:t>
            </a:r>
          </a:p>
          <a:p>
            <a:pPr marL="742950" lvl="2" indent="-285750">
              <a:spcBef>
                <a:spcPts val="1000"/>
              </a:spcBef>
            </a:pPr>
            <a:r>
              <a:rPr lang="nl-NL" sz="1600"/>
              <a:t>Bepalen wat je als gemeente met </a:t>
            </a:r>
            <a:r>
              <a:rPr lang="nl-NL" sz="1600" err="1"/>
              <a:t>snelladen</a:t>
            </a:r>
            <a:r>
              <a:rPr lang="nl-NL" sz="1600"/>
              <a:t> wil en moet</a:t>
            </a:r>
          </a:p>
          <a:p>
            <a:pPr marL="742950" lvl="2" indent="-285750">
              <a:spcBef>
                <a:spcPts val="1000"/>
              </a:spcBef>
            </a:pPr>
            <a:r>
              <a:rPr lang="nl-NL" sz="1600"/>
              <a:t>Achterhalen daarvoor wat behoefte is (intern en vanuit markt)</a:t>
            </a:r>
          </a:p>
          <a:p>
            <a:pPr marL="742950" lvl="2" indent="-285750">
              <a:spcBef>
                <a:spcPts val="1000"/>
              </a:spcBef>
            </a:pPr>
            <a:r>
              <a:rPr lang="nl-NL" sz="1600"/>
              <a:t>Gebruik product Vragenlijst om hierachter te komen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/>
          </a:p>
          <a:p>
            <a:pPr marL="285750" lvl="1" indent="-285750">
              <a:spcBef>
                <a:spcPts val="1000"/>
              </a:spcBef>
            </a:pPr>
            <a:endParaRPr lang="nl-NL" sz="1600"/>
          </a:p>
          <a:p>
            <a:pPr marL="285750" lvl="1" indent="-285750">
              <a:spcBef>
                <a:spcPts val="1000"/>
              </a:spcBef>
            </a:pPr>
            <a:r>
              <a:rPr lang="nl-NL" sz="1600"/>
              <a:t>Uitwerking hiervan in visie en beleid en welke uitvoering daarbij past, volgt (Stap 1 – 3)</a:t>
            </a:r>
          </a:p>
          <a:p>
            <a:pPr marL="285750" lvl="1" indent="-285750">
              <a:spcBef>
                <a:spcPts val="1000"/>
              </a:spcBef>
            </a:pPr>
            <a:endParaRPr lang="nl-NL" sz="1600"/>
          </a:p>
          <a:p>
            <a:pPr marL="285750" lvl="1" indent="-285750">
              <a:spcBef>
                <a:spcPts val="1000"/>
              </a:spcBef>
            </a:pPr>
            <a:endParaRPr lang="nl-NL" sz="1600"/>
          </a:p>
          <a:p>
            <a:pPr marL="285750" lvl="1" indent="-285750">
              <a:spcBef>
                <a:spcPts val="1000"/>
              </a:spcBef>
            </a:pPr>
            <a:endParaRPr lang="nl-NL" sz="1600"/>
          </a:p>
          <a:p>
            <a:pPr marL="285750" lvl="1" indent="-285750">
              <a:spcBef>
                <a:spcPts val="1000"/>
              </a:spcBef>
            </a:pPr>
            <a:r>
              <a:rPr lang="nl-NL" sz="1600"/>
              <a:t>En uiteindelijk: zet geschikte locaties op de plankaart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/>
              <a:t>Doorloop de aanpak samen met je laadconsulent en bepaal welke stappen je als gemeente zet.</a:t>
            </a:r>
          </a:p>
          <a:p>
            <a:pPr marL="742950" lvl="2" indent="-285750">
              <a:spcBef>
                <a:spcPts val="1000"/>
              </a:spcBef>
            </a:pPr>
            <a:endParaRPr lang="nl-NL" sz="1600"/>
          </a:p>
          <a:p>
            <a:pPr marL="457200" lvl="1" indent="0">
              <a:buNone/>
            </a:pPr>
            <a:endParaRPr lang="nl-NL" sz="1600"/>
          </a:p>
          <a:p>
            <a:pPr marL="457200" lvl="1" indent="0">
              <a:buNone/>
            </a:pPr>
            <a:r>
              <a:rPr lang="nl-NL" sz="1600"/>
              <a:t> </a:t>
            </a:r>
          </a:p>
          <a:p>
            <a:pPr marL="0" indent="0">
              <a:buNone/>
            </a:pPr>
            <a:endParaRPr lang="nl-NL" sz="1600" b="1"/>
          </a:p>
          <a:p>
            <a:pPr marL="0" indent="0">
              <a:buNone/>
            </a:pPr>
            <a:endParaRPr lang="nl-NL" sz="1600">
              <a:cs typeface="Calibri"/>
            </a:endParaRPr>
          </a:p>
          <a:p>
            <a:endParaRPr lang="nl-NL" sz="1600"/>
          </a:p>
        </p:txBody>
      </p:sp>
      <p:sp>
        <p:nvSpPr>
          <p:cNvPr id="4" name="Pijl: vijfhoek 13">
            <a:extLst>
              <a:ext uri="{FF2B5EF4-FFF2-40B4-BE49-F238E27FC236}">
                <a16:creationId xmlns:a16="http://schemas.microsoft.com/office/drawing/2014/main" id="{45369F96-2A7A-6F3F-A7C1-144DC55C86B6}"/>
              </a:ext>
            </a:extLst>
          </p:cNvPr>
          <p:cNvSpPr/>
          <p:nvPr/>
        </p:nvSpPr>
        <p:spPr>
          <a:xfrm>
            <a:off x="5751887" y="1179324"/>
            <a:ext cx="2125915" cy="486655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500">
                <a:cs typeface="Calibri"/>
              </a:rPr>
              <a:t>0. Ambitie en rolbepaling</a:t>
            </a:r>
            <a:endParaRPr lang="nl-NL" sz="1500"/>
          </a:p>
        </p:txBody>
      </p:sp>
      <p:sp>
        <p:nvSpPr>
          <p:cNvPr id="5" name="Pijl: vijfhoek 21">
            <a:extLst>
              <a:ext uri="{FF2B5EF4-FFF2-40B4-BE49-F238E27FC236}">
                <a16:creationId xmlns:a16="http://schemas.microsoft.com/office/drawing/2014/main" id="{CA648ECA-B89D-8AF5-98B3-9D3DB212A836}"/>
              </a:ext>
            </a:extLst>
          </p:cNvPr>
          <p:cNvSpPr/>
          <p:nvPr/>
        </p:nvSpPr>
        <p:spPr>
          <a:xfrm>
            <a:off x="1267387" y="3836323"/>
            <a:ext cx="2125915" cy="486655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1. Laadvisie</a:t>
            </a:r>
          </a:p>
        </p:txBody>
      </p:sp>
      <p:sp>
        <p:nvSpPr>
          <p:cNvPr id="6" name="Pijl: vijfhoek 22">
            <a:extLst>
              <a:ext uri="{FF2B5EF4-FFF2-40B4-BE49-F238E27FC236}">
                <a16:creationId xmlns:a16="http://schemas.microsoft.com/office/drawing/2014/main" id="{D927A73F-BA04-51FE-D815-533C849B99DF}"/>
              </a:ext>
            </a:extLst>
          </p:cNvPr>
          <p:cNvSpPr/>
          <p:nvPr/>
        </p:nvSpPr>
        <p:spPr>
          <a:xfrm>
            <a:off x="3393302" y="3836322"/>
            <a:ext cx="2125915" cy="486655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2. Plaatsingsbeleid</a:t>
            </a:r>
          </a:p>
        </p:txBody>
      </p:sp>
      <p:sp>
        <p:nvSpPr>
          <p:cNvPr id="7" name="Pijl: vijfhoek 23">
            <a:extLst>
              <a:ext uri="{FF2B5EF4-FFF2-40B4-BE49-F238E27FC236}">
                <a16:creationId xmlns:a16="http://schemas.microsoft.com/office/drawing/2014/main" id="{CE862C20-93A4-52B9-EE1E-88B482422CAD}"/>
              </a:ext>
            </a:extLst>
          </p:cNvPr>
          <p:cNvSpPr/>
          <p:nvPr/>
        </p:nvSpPr>
        <p:spPr>
          <a:xfrm>
            <a:off x="5506410" y="3836321"/>
            <a:ext cx="2125915" cy="486655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3. Uitvoeringsaanpak</a:t>
            </a:r>
          </a:p>
        </p:txBody>
      </p:sp>
    </p:spTree>
    <p:extLst>
      <p:ext uri="{BB962C8B-B14F-4D97-AF65-F5344CB8AC3E}">
        <p14:creationId xmlns:p14="http://schemas.microsoft.com/office/powerpoint/2010/main" val="2883873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41549-810B-E131-F022-E4FE4E975CDD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3938487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err="1"/>
              <a:t>Verdere</a:t>
            </a:r>
            <a:r>
              <a:rPr lang="en-US" dirty="0"/>
              <a:t> </a:t>
            </a:r>
            <a:r>
              <a:rPr lang="en-US" dirty="0" err="1"/>
              <a:t>vervolgstappen</a:t>
            </a:r>
            <a:endParaRPr lang="en-US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AF72719-9BA2-C02F-DD0E-8ED942E66283}"/>
              </a:ext>
            </a:extLst>
          </p:cNvPr>
          <p:cNvSpPr txBox="1">
            <a:spLocks/>
          </p:cNvSpPr>
          <p:nvPr/>
        </p:nvSpPr>
        <p:spPr>
          <a:xfrm>
            <a:off x="523876" y="2024378"/>
            <a:ext cx="4052989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</a:pPr>
            <a:endParaRPr lang="en-US" sz="1600" dirty="0"/>
          </a:p>
          <a:p>
            <a:pPr marL="285750" lvl="1">
              <a:spcBef>
                <a:spcPts val="1000"/>
              </a:spcBef>
            </a:pPr>
            <a:r>
              <a:rPr lang="en-US" sz="1600" dirty="0" err="1"/>
              <a:t>Onderzoeken</a:t>
            </a:r>
            <a:r>
              <a:rPr lang="en-US" sz="1600" dirty="0"/>
              <a:t> </a:t>
            </a:r>
            <a:r>
              <a:rPr lang="en-US" sz="1600" dirty="0" err="1"/>
              <a:t>welke</a:t>
            </a:r>
            <a:r>
              <a:rPr lang="en-US" sz="1600" dirty="0"/>
              <a:t> </a:t>
            </a:r>
            <a:r>
              <a:rPr lang="en-US" sz="1600" dirty="0" err="1"/>
              <a:t>ondersteuning</a:t>
            </a:r>
            <a:r>
              <a:rPr lang="en-US" sz="1600" dirty="0"/>
              <a:t> </a:t>
            </a:r>
            <a:r>
              <a:rPr lang="en-US" sz="1600" dirty="0" err="1"/>
              <a:t>vanuit</a:t>
            </a:r>
            <a:r>
              <a:rPr lang="en-US" sz="1600" dirty="0"/>
              <a:t> GO-RAL in de </a:t>
            </a:r>
            <a:r>
              <a:rPr lang="en-US" sz="1600" dirty="0" err="1"/>
              <a:t>Uitvoering</a:t>
            </a:r>
            <a:r>
              <a:rPr lang="en-US" sz="1600" dirty="0"/>
              <a:t>:</a:t>
            </a:r>
          </a:p>
          <a:p>
            <a:pPr marL="742950" lvl="2">
              <a:spcBef>
                <a:spcPts val="1000"/>
              </a:spcBef>
            </a:pPr>
            <a:r>
              <a:rPr lang="en-US" sz="1600" dirty="0" err="1"/>
              <a:t>Gezamenlijke</a:t>
            </a:r>
            <a:r>
              <a:rPr lang="en-US" sz="1600" dirty="0"/>
              <a:t> </a:t>
            </a:r>
            <a:r>
              <a:rPr lang="en-US" sz="1600" dirty="0" err="1"/>
              <a:t>uitvraag</a:t>
            </a:r>
            <a:r>
              <a:rPr lang="en-US" sz="1600" dirty="0"/>
              <a:t> </a:t>
            </a:r>
            <a:r>
              <a:rPr lang="en-US" sz="1600" dirty="0" err="1"/>
              <a:t>snelladers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meerdere</a:t>
            </a:r>
            <a:r>
              <a:rPr lang="en-US" sz="1600" dirty="0"/>
              <a:t> </a:t>
            </a:r>
            <a:r>
              <a:rPr lang="en-US" sz="1600" dirty="0" err="1"/>
              <a:t>gemeenten</a:t>
            </a:r>
            <a:r>
              <a:rPr lang="en-US" sz="1600" dirty="0"/>
              <a:t> (</a:t>
            </a:r>
            <a:r>
              <a:rPr lang="en-US" sz="1600" dirty="0" err="1"/>
              <a:t>concessie</a:t>
            </a:r>
            <a:r>
              <a:rPr lang="en-US" sz="1600" dirty="0"/>
              <a:t>)</a:t>
            </a:r>
          </a:p>
          <a:p>
            <a:pPr marL="742950" lvl="2">
              <a:spcBef>
                <a:spcPts val="1000"/>
              </a:spcBef>
            </a:pPr>
            <a:r>
              <a:rPr lang="en-US" sz="1600" dirty="0" err="1"/>
              <a:t>Modelovereenkomst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Vergunningenmodel</a:t>
            </a:r>
            <a:r>
              <a:rPr lang="en-US" sz="1600" dirty="0"/>
              <a:t>, </a:t>
            </a:r>
            <a:r>
              <a:rPr lang="en-US" sz="1600" dirty="0" err="1"/>
              <a:t>wellicht</a:t>
            </a:r>
            <a:r>
              <a:rPr lang="en-US" sz="1600" dirty="0"/>
              <a:t> </a:t>
            </a:r>
            <a:r>
              <a:rPr lang="en-US" sz="1600" dirty="0" err="1"/>
              <a:t>ook</a:t>
            </a:r>
            <a:r>
              <a:rPr lang="en-US" sz="1600" dirty="0"/>
              <a:t> </a:t>
            </a:r>
            <a:r>
              <a:rPr lang="en-US" sz="1600" dirty="0" err="1"/>
              <a:t>samen</a:t>
            </a:r>
            <a:r>
              <a:rPr lang="en-US" sz="1600" dirty="0"/>
              <a:t> met NKL</a:t>
            </a:r>
          </a:p>
          <a:p>
            <a:pPr marL="285750" lvl="1">
              <a:spcBef>
                <a:spcPts val="1000"/>
              </a:spcBef>
            </a:pPr>
            <a:r>
              <a:rPr lang="en-US" sz="1600" dirty="0"/>
              <a:t>We </a:t>
            </a:r>
            <a:r>
              <a:rPr lang="en-US" sz="1600" dirty="0" err="1"/>
              <a:t>volgen</a:t>
            </a:r>
            <a:r>
              <a:rPr lang="en-US" sz="1600" dirty="0"/>
              <a:t> </a:t>
            </a:r>
            <a:r>
              <a:rPr lang="en-US" sz="1600" dirty="0" err="1"/>
              <a:t>uiteraard</a:t>
            </a:r>
            <a:r>
              <a:rPr lang="en-US" sz="1600" dirty="0"/>
              <a:t> </a:t>
            </a:r>
            <a:r>
              <a:rPr lang="en-US" sz="1600" dirty="0" err="1"/>
              <a:t>landelijke</a:t>
            </a:r>
            <a:r>
              <a:rPr lang="en-US" sz="1600" dirty="0"/>
              <a:t> </a:t>
            </a:r>
            <a:r>
              <a:rPr lang="en-US" sz="1600" dirty="0" err="1"/>
              <a:t>ontwikkelingen</a:t>
            </a:r>
            <a:endParaRPr lang="en-US" sz="1600" dirty="0"/>
          </a:p>
          <a:p>
            <a:pPr marL="285750" lvl="1">
              <a:spcBef>
                <a:spcPts val="1000"/>
              </a:spcBef>
            </a:pPr>
            <a:r>
              <a:rPr lang="en-US" sz="1600" dirty="0" err="1"/>
              <a:t>Waar</a:t>
            </a:r>
            <a:r>
              <a:rPr lang="en-US" sz="1600" dirty="0"/>
              <a:t> </a:t>
            </a:r>
            <a:r>
              <a:rPr lang="en-US" sz="1600" dirty="0" err="1"/>
              <a:t>hebben</a:t>
            </a:r>
            <a:r>
              <a:rPr lang="en-US" sz="1600" dirty="0"/>
              <a:t> </a:t>
            </a:r>
            <a:r>
              <a:rPr lang="en-US" sz="1600" dirty="0" err="1"/>
              <a:t>jullie</a:t>
            </a:r>
            <a:r>
              <a:rPr lang="en-US" sz="1600" dirty="0"/>
              <a:t>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meer</a:t>
            </a:r>
            <a:r>
              <a:rPr lang="en-US" sz="1600" dirty="0"/>
              <a:t> </a:t>
            </a:r>
            <a:r>
              <a:rPr lang="en-US" sz="1600" dirty="0" err="1"/>
              <a:t>behoefte</a:t>
            </a:r>
            <a:r>
              <a:rPr lang="en-US" sz="1600" dirty="0"/>
              <a:t> </a:t>
            </a:r>
            <a:r>
              <a:rPr lang="en-US" sz="1600" dirty="0" err="1"/>
              <a:t>aan</a:t>
            </a:r>
            <a:r>
              <a:rPr lang="en-US" sz="1600" dirty="0"/>
              <a:t>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2B5DB5-2401-50CE-BEB6-C183FA719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4" r="33484" b="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45D262-2FF0-B038-B67C-E7B885D4C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49" y="6328263"/>
            <a:ext cx="8922351" cy="4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23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E8B31E0-BDB9-4B88-A3BC-878AF3D5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r="19334" b="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ABA32F-D7FC-7451-BD44-266A2AD058A1}"/>
              </a:ext>
            </a:extLst>
          </p:cNvPr>
          <p:cNvSpPr txBox="1">
            <a:spLocks/>
          </p:cNvSpPr>
          <p:nvPr/>
        </p:nvSpPr>
        <p:spPr>
          <a:xfrm>
            <a:off x="897100" y="-798915"/>
            <a:ext cx="75438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500" dirty="0" err="1"/>
              <a:t>Vragen</a:t>
            </a:r>
            <a:r>
              <a:rPr lang="en-US" sz="4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340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700"/>
              <a:t>Doel van vandaag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Uitleggen </a:t>
            </a:r>
            <a:r>
              <a:rPr lang="nl-NL" sz="1600" b="1"/>
              <a:t>waarom</a:t>
            </a:r>
            <a:r>
              <a:rPr lang="nl-NL" sz="1600"/>
              <a:t> Aanpak Binnenstedelijk Snelladen </a:t>
            </a:r>
          </a:p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Laten zien </a:t>
            </a:r>
            <a:r>
              <a:rPr lang="nl-NL" sz="1600" b="1"/>
              <a:t>waar deze uit bestaat</a:t>
            </a:r>
            <a:r>
              <a:rPr lang="nl-NL" sz="1600"/>
              <a:t> en</a:t>
            </a:r>
          </a:p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b="1"/>
              <a:t>Hoe</a:t>
            </a:r>
            <a:r>
              <a:rPr lang="nl-NL" sz="1600"/>
              <a:t> je deze voor jouw gemeente kunt toepassen</a:t>
            </a:r>
          </a:p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b="1"/>
              <a:t>Vragen </a:t>
            </a:r>
            <a:r>
              <a:rPr lang="nl-NL" sz="1600"/>
              <a:t>en aanvullingen ophalen die we kunnen meenemen</a:t>
            </a:r>
            <a:endParaRPr lang="nl-NL" sz="1600">
              <a:cs typeface="Calibri"/>
            </a:endParaRPr>
          </a:p>
        </p:txBody>
      </p:sp>
      <p:pic>
        <p:nvPicPr>
          <p:cNvPr id="4" name="Afbeelding 3" descr="Afbeelding met keukenapparaat&#10;&#10;Automatisch gegenereerde beschrijving">
            <a:extLst>
              <a:ext uri="{FF2B5EF4-FFF2-40B4-BE49-F238E27FC236}">
                <a16:creationId xmlns:a16="http://schemas.microsoft.com/office/drawing/2014/main" id="{BF21C897-F228-BE37-D6FC-3E80270AD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7000"/>
          </a:blip>
          <a:srcRect l="36911" r="13438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899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3" descr="Afbeelding met buiten, auto, geparkeerd, plaats&#10;&#10;Automatisch gegenereerde beschrijving">
            <a:extLst>
              <a:ext uri="{FF2B5EF4-FFF2-40B4-BE49-F238E27FC236}">
                <a16:creationId xmlns:a16="http://schemas.microsoft.com/office/drawing/2014/main" id="{F01C7CA1-C618-681E-2384-8349B9B56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6000"/>
          </a:blip>
          <a:srcRect l="15686" r="35079" b="767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238677" y="692196"/>
            <a:ext cx="545778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 err="1"/>
              <a:t>Waarom</a:t>
            </a:r>
            <a:r>
              <a:rPr lang="en-US" sz="2800" dirty="0"/>
              <a:t>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Aanpak</a:t>
            </a:r>
            <a:r>
              <a:rPr lang="en-US" sz="2800" dirty="0"/>
              <a:t> </a:t>
            </a:r>
            <a:r>
              <a:rPr lang="en-US" sz="2800" dirty="0" err="1"/>
              <a:t>Binnenstedelijk</a:t>
            </a:r>
            <a:r>
              <a:rPr lang="en-US" sz="2800" dirty="0"/>
              <a:t> </a:t>
            </a:r>
            <a:r>
              <a:rPr lang="en-US" sz="2800" dirty="0" err="1"/>
              <a:t>Snelladen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NAL-Oost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830" y="2585285"/>
            <a:ext cx="5986313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Aansluiting bij GO-RAL werkwijze (visie, plaatsingsbeleid, uitvoeringsaanpak)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Focus op concrete (</a:t>
            </a:r>
            <a:r>
              <a:rPr lang="nl-NL" sz="1600" err="1"/>
              <a:t>uitvoerings</a:t>
            </a:r>
            <a:r>
              <a:rPr lang="nl-NL" sz="1600"/>
              <a:t>) vraagstukken die spelen, door:</a:t>
            </a:r>
          </a:p>
          <a:p>
            <a:pPr marL="1371600" lvl="2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Bundelen van info die er al is (niet 2x wiel uitvinden)</a:t>
            </a:r>
          </a:p>
          <a:p>
            <a:pPr marL="1371600" lvl="2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Uitzoeken of juist laten opstellen van wat nog niet is 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Maar vooral: gemeenten handvatten geven, samen met Laadconsulenten aan de slag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Daarom pilot Binnenstedelijk Snelladen gestart met gemeenten Ede, Zutphen, Nijmegen en Hengelo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l-NL" sz="1600"/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l-NL" sz="1600" b="1"/>
          </a:p>
        </p:txBody>
      </p:sp>
    </p:spTree>
    <p:extLst>
      <p:ext uri="{BB962C8B-B14F-4D97-AF65-F5344CB8AC3E}">
        <p14:creationId xmlns:p14="http://schemas.microsoft.com/office/powerpoint/2010/main" val="207296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4C87031-1526-22EE-2956-B4F1DC85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35000"/>
          </a:blip>
          <a:srcRect l="16453" r="8547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-339892" y="818727"/>
            <a:ext cx="3560291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nl-NL" sz="3500"/>
              <a:t>Concrete vraagstukken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3801464" y="1263574"/>
            <a:ext cx="5101360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Marktpartijen benaderen gemeenten. Wat wil je en wat mag?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Hoe zit het nu met het Didam-arrest?</a:t>
            </a:r>
            <a:endParaRPr lang="nl-NL" sz="1600">
              <a:cs typeface="Calibri"/>
            </a:endParaRP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Nijmegen: semipubliek </a:t>
            </a:r>
            <a:r>
              <a:rPr lang="nl-NL" sz="1600" err="1"/>
              <a:t>snellaadstation</a:t>
            </a:r>
            <a:r>
              <a:rPr lang="nl-NL" sz="1600"/>
              <a:t> op minder wenselijke plek. Wat kun je of wat kon je?</a:t>
            </a:r>
            <a:endParaRPr lang="nl-NL" sz="1600">
              <a:cs typeface="Calibri"/>
            </a:endParaRP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Zijn </a:t>
            </a:r>
            <a:r>
              <a:rPr lang="nl-NL" sz="1600" err="1"/>
              <a:t>snelladers</a:t>
            </a:r>
            <a:r>
              <a:rPr lang="nl-NL" sz="1600"/>
              <a:t> nu </a:t>
            </a:r>
            <a:r>
              <a:rPr lang="nl-NL" sz="1600" err="1"/>
              <a:t>vergunningvrij</a:t>
            </a:r>
            <a:r>
              <a:rPr lang="nl-NL" sz="1600"/>
              <a:t> of </a:t>
            </a:r>
            <a:r>
              <a:rPr lang="nl-NL" sz="1600" err="1"/>
              <a:t>verguningplichtig</a:t>
            </a:r>
            <a:r>
              <a:rPr lang="nl-NL" sz="1600"/>
              <a:t> en hoe verhoudt zich dat tot de omgevingswet?</a:t>
            </a:r>
            <a:endParaRPr lang="nl-NL" sz="1600">
              <a:cs typeface="Calibri"/>
            </a:endParaRP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Wat zijn mogelijkheden voor nieuwe </a:t>
            </a:r>
            <a:r>
              <a:rPr lang="nl-NL" sz="1600" err="1"/>
              <a:t>snelladers</a:t>
            </a:r>
            <a:r>
              <a:rPr lang="nl-NL" sz="1600"/>
              <a:t> met huidige netcongestie problematiek?</a:t>
            </a:r>
            <a:endParaRPr lang="nl-NL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501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tekst, lucht, buiten&#10;&#10;Automatisch gegenereerde beschrijving">
            <a:extLst>
              <a:ext uri="{FF2B5EF4-FFF2-40B4-BE49-F238E27FC236}">
                <a16:creationId xmlns:a16="http://schemas.microsoft.com/office/drawing/2014/main" id="{CC163309-C3CA-CEFE-A1CA-FEEF9DEEF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1000"/>
          </a:blip>
          <a:srcRect l="13448" r="19402"/>
          <a:stretch/>
        </p:blipFill>
        <p:spPr>
          <a:xfrm>
            <a:off x="0" y="10"/>
            <a:ext cx="7252212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5302523" y="534283"/>
            <a:ext cx="4361935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500" dirty="0"/>
              <a:t>Scope van </a:t>
            </a:r>
            <a:r>
              <a:rPr lang="en-US" sz="3500" dirty="0" err="1"/>
              <a:t>Aanpak</a:t>
            </a:r>
            <a:endParaRPr lang="en-US" sz="35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4366509" y="2434200"/>
            <a:ext cx="4777491" cy="4173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In scope: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i="1"/>
              <a:t>Binnenstedelijk</a:t>
            </a:r>
            <a:r>
              <a:rPr lang="nl-NL" sz="1600"/>
              <a:t>: binnen bebouwde kom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i="1"/>
              <a:t>Snelladen: </a:t>
            </a:r>
            <a:r>
              <a:rPr lang="nl-NL" sz="1600"/>
              <a:t>DC laders, 50kW en meer (niet ultra)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4 gebruikersgroepen: </a:t>
            </a:r>
            <a:r>
              <a:rPr lang="nl-NL" sz="1600" i="1"/>
              <a:t>Personenvervoer, Taxi’s, Doelgroepen vervoer, bestelbusjes stadslogistiek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600"/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Buiten scope: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Ultra-snelladers voor Logistiek (350 kW en meer)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Zwaardere logistieke voertuigen, vrachtwagens, etc.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OV-bussen (via eigen concessie)</a:t>
            </a:r>
          </a:p>
        </p:txBody>
      </p:sp>
    </p:spTree>
    <p:extLst>
      <p:ext uri="{BB962C8B-B14F-4D97-AF65-F5344CB8AC3E}">
        <p14:creationId xmlns:p14="http://schemas.microsoft.com/office/powerpoint/2010/main" val="80145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468186" y="404840"/>
            <a:ext cx="7886700" cy="67365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Aanpak Binnenstedelijk </a:t>
            </a:r>
            <a:r>
              <a:rPr lang="nl-NL" sz="3600" dirty="0" err="1"/>
              <a:t>snelladen</a:t>
            </a:r>
            <a:endParaRPr lang="nl-NL" dirty="0"/>
          </a:p>
          <a:p>
            <a:r>
              <a:rPr lang="nl-NL" sz="2600" dirty="0">
                <a:cs typeface="Calibri Light"/>
              </a:rPr>
              <a:t>GO-RAL werkwijze en producten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8BF0572-EF37-9180-A3F6-9B799CC82412}"/>
              </a:ext>
            </a:extLst>
          </p:cNvPr>
          <p:cNvSpPr txBox="1"/>
          <p:nvPr/>
        </p:nvSpPr>
        <p:spPr>
          <a:xfrm>
            <a:off x="2678677" y="2066265"/>
            <a:ext cx="2123792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Opgave </a:t>
            </a:r>
            <a:endParaRPr lang="nl-NL" sz="1400" i="1" dirty="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Strategische keuzes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Gebruikersgroepen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Type 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Soort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Uitvoeringsmodel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/>
                <a:cs typeface="Calibri"/>
              </a:rPr>
              <a:t>Plaatsingsstrategie</a:t>
            </a: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/>
                <a:cs typeface="Calibri"/>
              </a:rPr>
              <a:t>Participatie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493AC1F-5ED4-E699-64BB-46AFC673E369}"/>
              </a:ext>
            </a:extLst>
          </p:cNvPr>
          <p:cNvSpPr txBox="1"/>
          <p:nvPr/>
        </p:nvSpPr>
        <p:spPr>
          <a:xfrm>
            <a:off x="4803517" y="2059861"/>
            <a:ext cx="2108504" cy="18158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Private, semipublieke en publieke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Locaties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Plaatsingsstrategie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Realisatiecriteria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07B9703-D586-8751-884A-90CA7CDACE1A}"/>
              </a:ext>
            </a:extLst>
          </p:cNvPr>
          <p:cNvSpPr txBox="1"/>
          <p:nvPr/>
        </p:nvSpPr>
        <p:spPr>
          <a:xfrm>
            <a:off x="6912366" y="2064516"/>
            <a:ext cx="2121310" cy="181588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</a:rPr>
              <a:t>Voortbouwen op Volt applicatie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</a:rPr>
              <a:t>Selectie geschikte locaties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Marktbenadering en selectieprocedure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400" i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400" i="1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Pijl: vijfhoek 13">
            <a:extLst>
              <a:ext uri="{FF2B5EF4-FFF2-40B4-BE49-F238E27FC236}">
                <a16:creationId xmlns:a16="http://schemas.microsoft.com/office/drawing/2014/main" id="{E02C0FB9-CACE-932C-354E-21812209FC2D}"/>
              </a:ext>
            </a:extLst>
          </p:cNvPr>
          <p:cNvSpPr/>
          <p:nvPr/>
        </p:nvSpPr>
        <p:spPr>
          <a:xfrm>
            <a:off x="537335" y="1575037"/>
            <a:ext cx="2125915" cy="486655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500">
                <a:cs typeface="Calibri"/>
              </a:rPr>
              <a:t>0. Ambitie en rolbepaling</a:t>
            </a:r>
            <a:endParaRPr lang="nl-NL" sz="1500"/>
          </a:p>
        </p:txBody>
      </p:sp>
      <p:sp>
        <p:nvSpPr>
          <p:cNvPr id="22" name="Pijl: vijfhoek 21">
            <a:extLst>
              <a:ext uri="{FF2B5EF4-FFF2-40B4-BE49-F238E27FC236}">
                <a16:creationId xmlns:a16="http://schemas.microsoft.com/office/drawing/2014/main" id="{B165F485-EA85-E395-EBAA-97C98E7CDC35}"/>
              </a:ext>
            </a:extLst>
          </p:cNvPr>
          <p:cNvSpPr/>
          <p:nvPr/>
        </p:nvSpPr>
        <p:spPr>
          <a:xfrm>
            <a:off x="2676057" y="1575036"/>
            <a:ext cx="2125915" cy="486655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1. Laadvisie</a:t>
            </a:r>
          </a:p>
        </p:txBody>
      </p:sp>
      <p:sp>
        <p:nvSpPr>
          <p:cNvPr id="23" name="Pijl: vijfhoek 22">
            <a:extLst>
              <a:ext uri="{FF2B5EF4-FFF2-40B4-BE49-F238E27FC236}">
                <a16:creationId xmlns:a16="http://schemas.microsoft.com/office/drawing/2014/main" id="{DD233C87-3C7A-0E15-BB80-718726EB82BC}"/>
              </a:ext>
            </a:extLst>
          </p:cNvPr>
          <p:cNvSpPr/>
          <p:nvPr/>
        </p:nvSpPr>
        <p:spPr>
          <a:xfrm>
            <a:off x="4801972" y="1575035"/>
            <a:ext cx="2125915" cy="486655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2. Plaatsingsbeleid</a:t>
            </a:r>
          </a:p>
        </p:txBody>
      </p:sp>
      <p:sp>
        <p:nvSpPr>
          <p:cNvPr id="24" name="Pijl: vijfhoek 23">
            <a:extLst>
              <a:ext uri="{FF2B5EF4-FFF2-40B4-BE49-F238E27FC236}">
                <a16:creationId xmlns:a16="http://schemas.microsoft.com/office/drawing/2014/main" id="{E02B6B3A-B323-9FF5-DF54-8084448B863D}"/>
              </a:ext>
            </a:extLst>
          </p:cNvPr>
          <p:cNvSpPr/>
          <p:nvPr/>
        </p:nvSpPr>
        <p:spPr>
          <a:xfrm>
            <a:off x="6915080" y="1575034"/>
            <a:ext cx="2125915" cy="486655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3. Uitvoeringsaanpak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FF376BE-15CE-3A27-0283-ECDB3212954A}"/>
              </a:ext>
            </a:extLst>
          </p:cNvPr>
          <p:cNvSpPr txBox="1"/>
          <p:nvPr/>
        </p:nvSpPr>
        <p:spPr>
          <a:xfrm rot="16200000">
            <a:off x="-514567" y="2808429"/>
            <a:ext cx="1797581" cy="3077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 b="1">
                <a:cs typeface="Calibri"/>
              </a:rPr>
              <a:t>Onderwerpen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68B303A4-EDA4-974F-D5AB-DB85C73D1595}"/>
              </a:ext>
            </a:extLst>
          </p:cNvPr>
          <p:cNvSpPr txBox="1"/>
          <p:nvPr/>
        </p:nvSpPr>
        <p:spPr>
          <a:xfrm rot="16200000">
            <a:off x="-737646" y="4850581"/>
            <a:ext cx="2243736" cy="3077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 b="1">
                <a:cs typeface="Calibri"/>
              </a:rPr>
              <a:t>Producten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7C7BD9D-5006-AD5F-76A1-E660AABEC182}"/>
              </a:ext>
            </a:extLst>
          </p:cNvPr>
          <p:cNvSpPr txBox="1"/>
          <p:nvPr/>
        </p:nvSpPr>
        <p:spPr>
          <a:xfrm>
            <a:off x="539954" y="2066264"/>
            <a:ext cx="2136598" cy="181588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Trigger/aanleiding</a:t>
            </a:r>
          </a:p>
          <a:p>
            <a:pPr marL="285750" indent="-285750">
              <a:buFont typeface="Arial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Urgentie en relatie ander beleid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lvl="1"/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0312FFE3-8652-33F2-BEC2-A56A0ABD575E}"/>
              </a:ext>
            </a:extLst>
          </p:cNvPr>
          <p:cNvSpPr txBox="1"/>
          <p:nvPr/>
        </p:nvSpPr>
        <p:spPr>
          <a:xfrm>
            <a:off x="539953" y="3881356"/>
            <a:ext cx="2136598" cy="224676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nl-NL" sz="1400" i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Vragenlijst ambitie, rol en behoefte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Inzicht in plannen tankstations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Uitkomst bevraging marktpartijen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Link naar referentie </a:t>
            </a:r>
            <a:r>
              <a:rPr lang="nl-NL" sz="140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snellaadstudies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10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7A6B9AD9-7B45-AAC8-CF9A-911CFD782B4B}"/>
              </a:ext>
            </a:extLst>
          </p:cNvPr>
          <p:cNvSpPr txBox="1"/>
          <p:nvPr/>
        </p:nvSpPr>
        <p:spPr>
          <a:xfrm>
            <a:off x="2678676" y="3881357"/>
            <a:ext cx="2121369" cy="224676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40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Add-on</a:t>
            </a: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format Laadvisie</a:t>
            </a: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C7378E1D-5E0B-DEF2-DF5F-2BF66F2EC707}"/>
              </a:ext>
            </a:extLst>
          </p:cNvPr>
          <p:cNvSpPr txBox="1"/>
          <p:nvPr/>
        </p:nvSpPr>
        <p:spPr>
          <a:xfrm>
            <a:off x="4803516" y="3881357"/>
            <a:ext cx="2108504" cy="22467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4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Add-on</a:t>
            </a: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format plaatsingsbeleid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Afwegingskader voor locatiebepaling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BD4F7F13-08B4-C83A-A613-75AA6AA30C97}"/>
              </a:ext>
            </a:extLst>
          </p:cNvPr>
          <p:cNvSpPr txBox="1"/>
          <p:nvPr/>
        </p:nvSpPr>
        <p:spPr>
          <a:xfrm>
            <a:off x="6912365" y="3879608"/>
            <a:ext cx="2121310" cy="224676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Uitvoeringsmodellen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Juridische aspecten(o.a.) Didam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Vergunningvereisten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Stimulering realisatie </a:t>
            </a:r>
            <a:r>
              <a:rPr lang="nl-NL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semi-publiek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Link naar referenties </a:t>
            </a:r>
            <a:r>
              <a:rPr lang="nl-NL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snellaadstudies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9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51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F7C05A-54A5-A159-79CC-C3BA3C154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" r="33365" b="909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68618A-C773-ABE7-0A5D-F3390D845FA7}"/>
              </a:ext>
            </a:extLst>
          </p:cNvPr>
          <p:cNvSpPr txBox="1">
            <a:spLocks/>
          </p:cNvSpPr>
          <p:nvPr/>
        </p:nvSpPr>
        <p:spPr>
          <a:xfrm>
            <a:off x="278320" y="354331"/>
            <a:ext cx="2578608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dirty="0" err="1"/>
              <a:t>Producten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738B5E-3F9C-3F40-36D4-A52762BD4B64}"/>
              </a:ext>
            </a:extLst>
          </p:cNvPr>
          <p:cNvSpPr txBox="1">
            <a:spLocks/>
          </p:cNvSpPr>
          <p:nvPr/>
        </p:nvSpPr>
        <p:spPr>
          <a:xfrm>
            <a:off x="-1" y="1605935"/>
            <a:ext cx="4856206" cy="4897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Vragenlijst</a:t>
            </a:r>
            <a:r>
              <a:rPr lang="en-US" sz="1600"/>
              <a:t> </a:t>
            </a:r>
            <a:r>
              <a:rPr lang="en-US" sz="1600" err="1"/>
              <a:t>Ambitie</a:t>
            </a:r>
            <a:r>
              <a:rPr lang="en-US" sz="1600"/>
              <a:t>, </a:t>
            </a:r>
            <a:r>
              <a:rPr lang="en-US" sz="1600" err="1"/>
              <a:t>rol</a:t>
            </a:r>
            <a:r>
              <a:rPr lang="en-US" sz="1600"/>
              <a:t> en </a:t>
            </a:r>
            <a:r>
              <a:rPr lang="en-US" sz="1600" err="1"/>
              <a:t>behoefte</a:t>
            </a:r>
            <a:r>
              <a:rPr lang="en-US" sz="1600"/>
              <a:t> </a:t>
            </a:r>
            <a:r>
              <a:rPr lang="en-US" sz="1600" err="1"/>
              <a:t>snelladen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/>
              <a:t>Add-on format </a:t>
            </a:r>
            <a:r>
              <a:rPr lang="en-US" sz="1600" b="1" err="1"/>
              <a:t>Laadvisie</a:t>
            </a:r>
            <a:r>
              <a:rPr lang="en-US" sz="1600"/>
              <a:t> en </a:t>
            </a:r>
            <a:r>
              <a:rPr lang="en-US" sz="1600" b="1" err="1"/>
              <a:t>Plaatsingsbeleid</a:t>
            </a:r>
            <a:endParaRPr lang="en-US" sz="1600" b="1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Afwegingskader</a:t>
            </a:r>
            <a:r>
              <a:rPr lang="en-US" sz="1600"/>
              <a:t> </a:t>
            </a:r>
            <a:r>
              <a:rPr lang="en-US" sz="1600" err="1"/>
              <a:t>snellaadlocaties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Uitvoeringsmodellen</a:t>
            </a:r>
            <a:r>
              <a:rPr lang="en-US" sz="1600"/>
              <a:t> </a:t>
            </a:r>
            <a:r>
              <a:rPr lang="en-US" sz="1600" err="1"/>
              <a:t>snellaadinfra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err="1"/>
              <a:t>Juridische</a:t>
            </a:r>
            <a:r>
              <a:rPr lang="en-US" sz="1600"/>
              <a:t> </a:t>
            </a:r>
            <a:r>
              <a:rPr lang="en-US" sz="1600" err="1"/>
              <a:t>aspecten</a:t>
            </a:r>
            <a:r>
              <a:rPr lang="en-US" sz="1600"/>
              <a:t>, </a:t>
            </a:r>
            <a:r>
              <a:rPr lang="en-US" sz="1600" err="1"/>
              <a:t>waaronder</a:t>
            </a:r>
            <a:r>
              <a:rPr lang="en-US" sz="1600"/>
              <a:t> </a:t>
            </a:r>
            <a:r>
              <a:rPr lang="en-US" sz="1600" b="1" err="1"/>
              <a:t>Didam</a:t>
            </a:r>
            <a:r>
              <a:rPr lang="en-US" sz="1600" b="1"/>
              <a:t> Arrest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Vergunningsvereisten</a:t>
            </a:r>
            <a:r>
              <a:rPr lang="en-US" sz="1600"/>
              <a:t>, </a:t>
            </a:r>
            <a:r>
              <a:rPr lang="en-US" sz="1600" err="1"/>
              <a:t>relatie</a:t>
            </a:r>
            <a:r>
              <a:rPr lang="en-US" sz="1600"/>
              <a:t> </a:t>
            </a:r>
            <a:r>
              <a:rPr lang="en-US" sz="1600" err="1"/>
              <a:t>omgevingswet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Tankstations</a:t>
            </a:r>
            <a:r>
              <a:rPr lang="en-US" sz="1600"/>
              <a:t> </a:t>
            </a:r>
            <a:r>
              <a:rPr lang="en-US" sz="1600" err="1"/>
              <a:t>als</a:t>
            </a:r>
            <a:r>
              <a:rPr lang="en-US" sz="1600"/>
              <a:t> </a:t>
            </a:r>
            <a:r>
              <a:rPr lang="en-US" sz="1600" err="1"/>
              <a:t>binnenstedelijke</a:t>
            </a:r>
            <a:r>
              <a:rPr lang="en-US" sz="1600"/>
              <a:t> </a:t>
            </a:r>
            <a:r>
              <a:rPr lang="en-US" sz="1600" err="1"/>
              <a:t>snellaadlocatie</a:t>
            </a:r>
            <a:r>
              <a:rPr lang="en-US" sz="1600"/>
              <a:t>, </a:t>
            </a:r>
            <a:r>
              <a:rPr lang="en-US" sz="1600" err="1"/>
              <a:t>ontwikkelingen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err="1"/>
              <a:t>Samenvatting</a:t>
            </a:r>
            <a:r>
              <a:rPr lang="en-US" sz="1600"/>
              <a:t> </a:t>
            </a:r>
            <a:r>
              <a:rPr lang="en-US" sz="1600" b="1" err="1"/>
              <a:t>Marktverkenning</a:t>
            </a:r>
            <a:r>
              <a:rPr lang="en-US" sz="1600"/>
              <a:t> snelladers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Stimuleringmogelijkheden</a:t>
            </a:r>
            <a:r>
              <a:rPr lang="en-US" sz="1600"/>
              <a:t> </a:t>
            </a:r>
            <a:r>
              <a:rPr lang="en-US" sz="1600" err="1"/>
              <a:t>realisatie</a:t>
            </a:r>
            <a:r>
              <a:rPr lang="en-US" sz="1600"/>
              <a:t> </a:t>
            </a:r>
            <a:r>
              <a:rPr lang="en-US" sz="1600" err="1"/>
              <a:t>semipubliek</a:t>
            </a:r>
            <a:r>
              <a:rPr lang="en-US" sz="1600"/>
              <a:t>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/>
              <a:t>Link </a:t>
            </a:r>
            <a:r>
              <a:rPr lang="en-US" sz="1600" err="1"/>
              <a:t>naar</a:t>
            </a:r>
            <a:r>
              <a:rPr lang="en-US" sz="1600"/>
              <a:t> </a:t>
            </a:r>
            <a:r>
              <a:rPr lang="en-US" sz="1600" b="1" err="1"/>
              <a:t>referenties</a:t>
            </a:r>
            <a:r>
              <a:rPr lang="en-US" sz="1600"/>
              <a:t> </a:t>
            </a:r>
            <a:r>
              <a:rPr lang="en-US" sz="1600" err="1"/>
              <a:t>snellaadstudies</a:t>
            </a:r>
            <a:r>
              <a:rPr lang="en-US" sz="1600"/>
              <a:t> (</a:t>
            </a:r>
            <a:r>
              <a:rPr lang="en-US" sz="1600" err="1"/>
              <a:t>landelijk</a:t>
            </a:r>
            <a:r>
              <a:rPr lang="en-US" sz="1600"/>
              <a:t>, </a:t>
            </a:r>
            <a:r>
              <a:rPr lang="en-US" sz="1600" err="1"/>
              <a:t>andere</a:t>
            </a:r>
            <a:r>
              <a:rPr lang="en-US" sz="1600"/>
              <a:t> NAL-</a:t>
            </a:r>
            <a:r>
              <a:rPr lang="en-US" sz="1600" err="1"/>
              <a:t>regio’s</a:t>
            </a:r>
            <a:r>
              <a:rPr lang="en-US" sz="1600"/>
              <a:t>, etc.)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endParaRPr lang="en-US" sz="160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/>
              <a:t>Alle </a:t>
            </a:r>
            <a:r>
              <a:rPr lang="en-US" sz="1600" err="1"/>
              <a:t>producten</a:t>
            </a:r>
            <a:r>
              <a:rPr lang="en-US" sz="1600"/>
              <a:t> </a:t>
            </a:r>
            <a:r>
              <a:rPr lang="en-US" sz="1600" err="1"/>
              <a:t>zijn</a:t>
            </a:r>
            <a:r>
              <a:rPr lang="en-US" sz="1600"/>
              <a:t> </a:t>
            </a:r>
            <a:r>
              <a:rPr lang="en-US" sz="1600" err="1"/>
              <a:t>beschikbaar</a:t>
            </a:r>
            <a:r>
              <a:rPr lang="en-US" sz="1600"/>
              <a:t> via de </a:t>
            </a:r>
            <a:r>
              <a:rPr lang="en-US" sz="1600" err="1"/>
              <a:t>besloten</a:t>
            </a:r>
            <a:r>
              <a:rPr lang="en-US" sz="1600"/>
              <a:t> NAL Regio Oost </a:t>
            </a:r>
            <a:r>
              <a:rPr lang="en-US" sz="1600" err="1"/>
              <a:t>omgeving</a:t>
            </a:r>
            <a:r>
              <a:rPr lang="en-US" sz="1600"/>
              <a:t> op de NAL website:</a:t>
            </a:r>
            <a:br>
              <a:rPr lang="en-US" sz="1600"/>
            </a:br>
            <a:r>
              <a:rPr lang="en-US" sz="1600">
                <a:hlinkClick r:id="rId3"/>
              </a:rPr>
              <a:t>KLIK HIER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91488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Highlights</a:t>
            </a:r>
            <a:r>
              <a:rPr lang="nl-NL" sz="3600" dirty="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6" y="1297463"/>
            <a:ext cx="8337850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nl-NL" sz="1600" b="1"/>
              <a:t>Vragenlijst ambitie, rol en behoeften</a:t>
            </a:r>
          </a:p>
          <a:p>
            <a:pPr marL="0" indent="0">
              <a:buNone/>
            </a:pPr>
            <a:r>
              <a:rPr lang="nl-NL" sz="1600" dirty="0"/>
              <a:t>Welke ‘triggers’ zijn er in de gemeente om met </a:t>
            </a:r>
            <a:r>
              <a:rPr lang="nl-NL" sz="1600" dirty="0" err="1"/>
              <a:t>snelladen</a:t>
            </a:r>
            <a:r>
              <a:rPr lang="nl-NL" sz="1600" dirty="0"/>
              <a:t> aan de slag?</a:t>
            </a:r>
          </a:p>
          <a:p>
            <a:pPr marL="0" indent="0">
              <a:buNone/>
            </a:pPr>
            <a:r>
              <a:rPr lang="nl-NL" sz="1600" dirty="0"/>
              <a:t>Mooie </a:t>
            </a:r>
            <a:r>
              <a:rPr lang="nl-NL" sz="1600"/>
              <a:t>regierol </a:t>
            </a:r>
            <a:r>
              <a:rPr lang="nl-NL" sz="1600" dirty="0"/>
              <a:t>gemeenten door samenbrengen van:</a:t>
            </a:r>
          </a:p>
          <a:p>
            <a:r>
              <a:rPr lang="nl-NL" sz="1600" dirty="0"/>
              <a:t>interne behoefte: beleid, ZE-zones</a:t>
            </a:r>
          </a:p>
          <a:p>
            <a:r>
              <a:rPr lang="nl-NL" sz="1600" dirty="0"/>
              <a:t>behoefte uit gebruikersgroepen: kwantificeren nog lastig, maar ga</a:t>
            </a:r>
            <a:br>
              <a:rPr lang="nl-NL" sz="1600"/>
            </a:br>
            <a:r>
              <a:rPr lang="nl-NL" sz="1600" dirty="0"/>
              <a:t>gesprekken aan</a:t>
            </a:r>
          </a:p>
          <a:p>
            <a:r>
              <a:rPr lang="nl-NL" sz="1600" dirty="0"/>
              <a:t>vraag van marktpartijen die willen plaatsen</a:t>
            </a:r>
            <a:r>
              <a:rPr lang="nl-NL" sz="1600"/>
              <a:t>	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/>
          </a:p>
          <a:p>
            <a:pPr marL="0" lvl="1" indent="0">
              <a:spcBef>
                <a:spcPts val="1000"/>
              </a:spcBef>
              <a:buNone/>
            </a:pPr>
            <a:r>
              <a:rPr lang="nl-NL" sz="1600" b="1"/>
              <a:t>2. Formats Integrale Laadvisie en Plaatsingsbeleid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nl-NL" sz="1600"/>
              <a:t>Update </a:t>
            </a:r>
            <a:r>
              <a:rPr lang="nl-NL" sz="1600" dirty="0"/>
              <a:t>en verrijkt met keuzes rondom </a:t>
            </a:r>
            <a:r>
              <a:rPr lang="nl-NL" sz="1600" dirty="0" err="1"/>
              <a:t>snelladen</a:t>
            </a: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r>
              <a:rPr lang="nl-NL" sz="1600" dirty="0"/>
              <a:t>Toevoeging waar het voor </a:t>
            </a:r>
            <a:r>
              <a:rPr lang="nl-NL" sz="1600" dirty="0" err="1"/>
              <a:t>snelladen</a:t>
            </a:r>
            <a:r>
              <a:rPr lang="nl-NL" sz="1600" dirty="0"/>
              <a:t> wat ‘dunnetjes’ was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 dirty="0"/>
              <a:t>Juist ook verschillen met reguliere laadpalen belicht </a:t>
            </a:r>
            <a:br>
              <a:rPr lang="nl-NL" sz="1600" dirty="0"/>
            </a:br>
            <a:r>
              <a:rPr lang="nl-NL" sz="1600" dirty="0"/>
              <a:t>(bijv. rol </a:t>
            </a:r>
            <a:r>
              <a:rPr lang="nl-NL" sz="1600"/>
              <a:t>semipubliek </a:t>
            </a:r>
            <a:r>
              <a:rPr lang="nl-NL" sz="1600" dirty="0"/>
              <a:t>en type uitvoeringsmodellen)</a:t>
            </a:r>
            <a:endParaRPr lang="nl-NL" sz="1600"/>
          </a:p>
          <a:p>
            <a:pPr marL="457200" lvl="1" indent="0">
              <a:buNone/>
            </a:pPr>
            <a:endParaRPr lang="nl-NL" sz="1600"/>
          </a:p>
          <a:p>
            <a:pPr marL="457200" lvl="1" indent="0">
              <a:buNone/>
            </a:pPr>
            <a:endParaRPr lang="nl-NL" sz="1600"/>
          </a:p>
          <a:p>
            <a:pPr marL="457200" lvl="1" indent="0">
              <a:buNone/>
            </a:pPr>
            <a:r>
              <a:rPr lang="nl-NL" sz="1600"/>
              <a:t> </a:t>
            </a:r>
          </a:p>
          <a:p>
            <a:pPr marL="0" indent="0">
              <a:buNone/>
            </a:pPr>
            <a:endParaRPr lang="nl-NL" sz="1600" b="1"/>
          </a:p>
          <a:p>
            <a:pPr marL="0" indent="0">
              <a:buNone/>
            </a:pPr>
            <a:endParaRPr lang="nl-NL" sz="1600">
              <a:cs typeface="Calibri"/>
            </a:endParaRPr>
          </a:p>
          <a:p>
            <a:endParaRPr lang="nl-NL" sz="16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5232F17-A9AF-3DDE-63E6-CE5B5A4A7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98" y="1355335"/>
            <a:ext cx="1905742" cy="22138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FD5544E-039D-4A11-A868-E8E333074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643" y="3569149"/>
            <a:ext cx="1678433" cy="241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01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LD Document" ma:contentTypeID="0x0101002041F53C6A8C494DA3342080D685A8520100868F03B266F0B74FB54199E94B7E4247" ma:contentTypeVersion="19" ma:contentTypeDescription="Een nieuw document maken." ma:contentTypeScope="" ma:versionID="1fc575e4ff493bf00fd66722e13a9e7e">
  <xsd:schema xmlns:xsd="http://www.w3.org/2001/XMLSchema" xmlns:xs="http://www.w3.org/2001/XMLSchema" xmlns:p="http://schemas.microsoft.com/office/2006/metadata/properties" xmlns:ns2="e6cd7bcf-c916-4546-9d68-e5e71edd0d33" xmlns:ns3="http://schemas.microsoft.com/sharepoint/v4" xmlns:ns4="d39690b7-bf2d-42f9-bcb6-86bf7a48834c" targetNamespace="http://schemas.microsoft.com/office/2006/metadata/properties" ma:root="true" ma:fieldsID="0acb4827023f9a471c76c5ce4cc9a2e0" ns2:_="" ns3:_="" ns4:_="">
    <xsd:import namespace="e6cd7bcf-c916-4546-9d68-e5e71edd0d33"/>
    <xsd:import namespace="http://schemas.microsoft.com/sharepoint/v4"/>
    <xsd:import namespace="d39690b7-bf2d-42f9-bcb6-86bf7a488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IconOverlay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d7bcf-c916-4546-9d68-e5e71edd0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f55a0d7-0058-4245-9d84-4d576cf54b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690b7-bf2d-42f9-bcb6-86bf7a48834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e50fbb7-10a4-4d27-849a-330a140cb895}" ma:internalName="TaxCatchAll" ma:showField="CatchAllData" ma:web="d39690b7-bf2d-42f9-bcb6-86bf7a4883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lcf76f155ced4ddcb4097134ff3c332f xmlns="e6cd7bcf-c916-4546-9d68-e5e71edd0d33">
      <Terms xmlns="http://schemas.microsoft.com/office/infopath/2007/PartnerControls"/>
    </lcf76f155ced4ddcb4097134ff3c332f>
    <TaxCatchAll xmlns="d39690b7-bf2d-42f9-bcb6-86bf7a48834c" xsi:nil="true"/>
  </documentManagement>
</p:properties>
</file>

<file path=customXml/itemProps1.xml><?xml version="1.0" encoding="utf-8"?>
<ds:datastoreItem xmlns:ds="http://schemas.openxmlformats.org/officeDocument/2006/customXml" ds:itemID="{C9542839-E412-416B-8D0E-0D1129B81B5A}">
  <ds:schemaRefs>
    <ds:schemaRef ds:uri="d39690b7-bf2d-42f9-bcb6-86bf7a48834c"/>
    <ds:schemaRef ds:uri="e6cd7bcf-c916-4546-9d68-e5e71edd0d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3659453-1722-4FDB-A8A4-0D89D73B19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BAB8BB-8187-4169-AAE6-13A6FB518B89}">
  <ds:schemaRefs>
    <ds:schemaRef ds:uri="d39690b7-bf2d-42f9-bcb6-86bf7a48834c"/>
    <ds:schemaRef ds:uri="e6cd7bcf-c916-4546-9d68-e5e71edd0d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2577</TotalTime>
  <Words>1530</Words>
  <Application>Microsoft Macintosh PowerPoint</Application>
  <PresentationFormat>Diavoorstelling (4:3)</PresentationFormat>
  <Paragraphs>339</Paragraphs>
  <Slides>23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8" baseType="lpstr">
      <vt:lpstr>Arial</vt:lpstr>
      <vt:lpstr>Arial,Sans-Serif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Marco Vellema  --  Dupam</dc:creator>
  <cp:lastModifiedBy>Kam de, Richard</cp:lastModifiedBy>
  <cp:revision>108</cp:revision>
  <dcterms:created xsi:type="dcterms:W3CDTF">2020-10-26T14:38:28Z</dcterms:created>
  <dcterms:modified xsi:type="dcterms:W3CDTF">2023-02-16T10:53:15Z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0x0101002041F53C6A8C494DA3342080D685A8520100868F03B266F0B74FB54199E94B7E4247</vt:lpwstr>
  </property>
  <property fmtid="{D5CDD505-2E9C-101B-9397-08002B2CF9AE}" pid="3" name="MediaServiceImageTags">
    <vt:lpwstr/>
  </property>
</Properties>
</file>